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3"/>
        <p:sld r:id="rId2"/>
        <p:sld r:id="rId4"/>
        <p:sld r:id="rId5"/>
        <p:sld r:id="rId6"/>
      </p:sldLst>
    </p:custShow>
    <p:custShow name="ランダム２" id="1">
      <p:sldLst>
        <p:sld r:id="rId6"/>
        <p:sld r:id="rId4"/>
        <p:sld r:id="rId5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ま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み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む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め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me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も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mo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ま</vt:lpstr>
      <vt:lpstr>み</vt:lpstr>
      <vt:lpstr>む</vt:lpstr>
      <vt:lpstr>め</vt:lpstr>
      <vt:lpstr>も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11</cp:revision>
  <dcterms:created xsi:type="dcterms:W3CDTF">2025-03-12T09:25:08Z</dcterms:created>
  <dcterms:modified xsi:type="dcterms:W3CDTF">2025-09-10T11:23:49Z</dcterms:modified>
</cp:coreProperties>
</file>