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12192000" cy="6858000"/>
  <p:notesSz cx="6858000" cy="9144000"/>
  <p:custShowLst>
    <p:custShow name="ランダム１" id="0">
      <p:sldLst>
        <p:sld r:id="rId13"/>
        <p:sld r:id="rId16"/>
        <p:sld r:id="rId2"/>
        <p:sld r:id="rId4"/>
        <p:sld r:id="rId11"/>
        <p:sld r:id="rId8"/>
        <p:sld r:id="rId15"/>
        <p:sld r:id="rId12"/>
        <p:sld r:id="rId5"/>
        <p:sld r:id="rId9"/>
        <p:sld r:id="rId7"/>
        <p:sld r:id="rId10"/>
        <p:sld r:id="rId6"/>
        <p:sld r:id="rId3"/>
        <p:sld r:id="rId14"/>
      </p:sldLst>
    </p:custShow>
    <p:custShow name="ランダム２" id="1">
      <p:sldLst>
        <p:sld r:id="rId8"/>
        <p:sld r:id="rId6"/>
        <p:sld r:id="rId15"/>
        <p:sld r:id="rId7"/>
        <p:sld r:id="rId4"/>
        <p:sld r:id="rId16"/>
        <p:sld r:id="rId3"/>
        <p:sld r:id="rId11"/>
        <p:sld r:id="rId12"/>
        <p:sld r:id="rId9"/>
        <p:sld r:id="rId13"/>
        <p:sld r:id="rId2"/>
        <p:sld r:id="rId10"/>
        <p:sld r:id="rId14"/>
        <p:sld r:id="rId5"/>
      </p:sldLst>
    </p:custShow>
  </p:custShow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061" autoAdjust="0"/>
  </p:normalViewPr>
  <p:slideViewPr>
    <p:cSldViewPr snapToGrid="0">
      <p:cViewPr varScale="1">
        <p:scale>
          <a:sx n="61" d="100"/>
          <a:sy n="61" d="100"/>
        </p:scale>
        <p:origin x="1092" y="3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67B12A-6834-2C77-82F5-EB0BE0115F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A3E8ABC-4A05-882B-D69C-EEE01E73EE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it-IT" altLang="ja-JP"/>
              <a:t>Fare clic per modificare lo stile del sottotitolo dello schema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AC6A73C-5059-43E6-BD9D-CEE8A7312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57742D8-0BF4-EC17-B794-4D9FADF0B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9C51E44-BF31-8AEB-31A1-A1252033E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8327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16604D4-25E4-74DB-3D73-0D9F1DD90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136ABF2-91BB-330D-E642-EE771EE462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D28F73B-4371-57A2-488F-21FF11A32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EB0AE73-0AAC-3BCA-7B20-803C7E81A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A2D5780-85E0-307C-52AD-98A81E6F7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076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26504175-9178-5F5F-9F6E-33A3227B2B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A6FFC69-6D06-D0F8-27D3-6CC0B11E90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CEC814F-0ACC-CC8B-BA23-572AF7ABB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1F12794-AF38-6CE1-BE15-A35AF77EC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E19602A-9DF9-E6BE-EFF8-82D218C65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232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gli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915504A-07A1-3B54-8203-3670FD531D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235200"/>
            <a:ext cx="9144000" cy="2387600"/>
          </a:xfrm>
        </p:spPr>
        <p:txBody>
          <a:bodyPr anchor="b">
            <a:normAutofit/>
          </a:bodyPr>
          <a:lstStyle>
            <a:lvl1pPr algn="ctr">
              <a:defRPr sz="10000"/>
            </a:lvl1pPr>
          </a:lstStyle>
          <a:p>
            <a:r>
              <a:rPr kumimoji="1" lang="it-IT" altLang="ja-JP" dirty="0"/>
              <a:t>Japan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8698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DC73F28-A35A-A5EC-A9F5-A061FDF7C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DD7ECA6-C312-B115-2B95-E628F2D258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E0BFC58-CA69-7944-4524-AF7FB3946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E521974-8E9B-0CB7-6BE2-914BF91F5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7E2E7D-2990-1EB9-CF9F-E2122DC82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408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75122CE-B94C-8A64-FF6C-150A96F6C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50489DB-03D0-C4E9-E73F-3B1F019D03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6618BCE-1735-AB63-CF78-25889CF8E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4831A48-3A91-0FB2-9FE4-4190F357C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E26A22E-2B54-7061-67B3-1E7BB1276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040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52E5B2-6634-286C-07A8-921DB2D86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7015DDC-4E8A-9EAE-2884-86391B1982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C021322-5682-3EE3-A222-F3A0133FD3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A8B9C04-18D6-BDD4-A1A4-1D89CEF77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6A07F89-C61A-7513-A245-4A6866BCB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902511-8BB6-1110-DE8B-A09272ECC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1995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EB4BA0-0149-FD0F-195A-D037FE588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25EA96C-BEB2-8CE1-8313-F5D27546D3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49186E6-E814-529F-81C2-2C971F4898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DAD35B6F-482C-E76C-272D-049C105A47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D7361B3-E1DF-7B05-EBEB-218E5D30B3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A0E5319-EEC4-A1AC-93F1-DB6C98D48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729FE5B-2E26-2640-4694-0D1A1536F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B02D39CC-287C-E8CB-CAB6-8C5FA58C7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1603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8F45525-4AA6-12CE-A68E-F88D0DFEF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5085340-6916-6484-8A4A-A137929AF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93D62FC-DAE8-8C78-1BF8-8F0C986BB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0DB2B53-80DF-C012-1473-DCAD6B282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9877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A531CA0-5490-4A8F-280C-BEA465289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476FB396-1D69-2F4D-88E7-A0C270B63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27097EB-1FFD-2DF7-4102-06831E809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2023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70148BB-2F9C-1FB0-0419-C0CB8C775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88623F1-4DCA-0008-15CC-16392C410A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6744FF9-1311-E630-0EFB-6C98ADB779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4C88386-278F-9103-EBCD-F0B03463C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9FAE5FE-FCB0-175B-B427-A079FCA00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9FC279B-6677-64EF-1143-80E74A4B8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739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D1964B-EED4-BD84-99C5-4B13878EB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6173AB5-CC2D-413F-305B-C095543B72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AD43BD4-D8F6-6319-8946-E2091F0D14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67AD9FC-36B7-69D1-D73C-F4197605A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DF1620C-2F32-1295-DCA7-B5334F40C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9F7120B-CCBD-1936-1F15-1A1B796AF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0514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5A04F51A-1A2F-0345-9CC4-9F5633685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B38B626-2595-E052-AFC1-EE381ED196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F6BFFF9-6F7D-9C62-79C5-69F0136B4E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47A1C0C-5E7A-A3D8-A220-C6868F4F17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D842205-37BB-78FD-0D46-B9291C0AE9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4246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81D8D6-7473-59F8-8E61-E667554569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は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8AAA6EE-ECDD-BCFB-3851-D56971BCD469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ha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204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6C7F99-6620-0A5A-FF2E-7ACEBEB0E7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DE0B6CB-3258-0938-65A1-E15F2E0C20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ぼ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ADAA3402-6FDA-256C-982E-4DA69D32812B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bo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999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6C6E72-96C5-7CAF-D018-9C519C495A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F4E141D-48E0-4B26-3AA1-26ACB19435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br>
              <a:rPr kumimoji="1" lang="en-US" altLang="ja-JP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</a:br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ぱ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A8B13F67-09F6-D926-6657-0E72F016232F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pa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230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8717EF-A3D9-3F75-6382-8C0BDC1874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8083A68-DE77-8AA7-D7AD-B6F7C867CC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ぴ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2EB1F3B1-1638-9421-6B5C-07FCEF3AC6FD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pi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281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778790-3B37-2AFE-5569-3857ECC67A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D6CA43D-1D11-B4AE-3EB7-236DE38047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ぷ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7CF0F8B1-F903-031A-0033-4B4D276973FA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pu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51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2505BE-774C-E212-7E97-E93DC3876F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C1840CE-CB2A-BB4B-364F-77D32CC1F1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ぺ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4E69B732-5671-5439-32B4-959ECF2222CA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pe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112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793417-420B-0216-3813-DD6AAA63B4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6BA2F6E-857C-C00F-244F-ECD61F6BB7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ぽ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D65F08D1-E1C2-EA64-ED2F-AE939F530998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po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516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FC7563-C57A-5969-5567-436140B5FC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EDF6DEE-9D61-34D5-FFFA-CB001AF0DF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ひ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6BAEB45-4D9D-2403-1CC9-ADEBCDE0BA44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hi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286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6FD3A2-ED18-A511-F165-C726061B33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B073A2-DE6E-2F57-F3EE-AD4E4ED8C6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ふ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AA9CC42B-0D45-BE4C-B9DA-A5C7923282E7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fu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977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7D4C9C-41B4-B6B5-9B52-68EE26DA6C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E565717-3945-5362-3A15-9798F275AB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へ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CF736776-3099-C406-0C5B-E055DCD604E3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he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001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8EED8A-4274-DB75-23BF-8DFA65AFAF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54D2C6-F7DB-6ED4-C095-8D82812C9D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ほ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724E285B-D5AA-DD8E-9E1E-1DD3F9DF1488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ho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215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E744D9-E9DF-61D1-8DCE-113D28E12B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0400ABE-B117-2581-C516-C3AC5B1852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br>
              <a:rPr kumimoji="1" lang="en-US" altLang="ja-JP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</a:br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ば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BDA8475-888D-284E-C0E2-423241154876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ba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216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168439-FF12-200F-F723-BA01CFF21B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98A7780-5CB2-718E-95E1-89853EA9F2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び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7636EDEE-0DFD-5487-CB55-C17EED356D47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bi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55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B48F5A-ED2D-4B09-60DF-47EBB2A898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0F52537-B547-01E6-BE1E-32EB2D6705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ぶ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498BDEED-2630-3CEE-4E59-D936853E5FA5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bu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643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F62073-6A12-3CD3-EF7D-4D47F9693E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3A4A50-DB9A-4C4C-31F0-A27B734943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べ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AEF07F5B-ECFC-F62E-A287-E2830DA46EC2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be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842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32</Words>
  <Application>Microsoft Office PowerPoint</Application>
  <PresentationFormat>Widescreen</PresentationFormat>
  <Paragraphs>30</Paragraphs>
  <Slides>15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  <vt:variant>
        <vt:lpstr>Presentazioni personalizzate</vt:lpstr>
      </vt:variant>
      <vt:variant>
        <vt:i4>2</vt:i4>
      </vt:variant>
    </vt:vector>
  </HeadingPairs>
  <TitlesOfParts>
    <vt:vector size="22" baseType="lpstr">
      <vt:lpstr>UD Digi Kyokasho N-B</vt:lpstr>
      <vt:lpstr>游ゴシック</vt:lpstr>
      <vt:lpstr>游ゴシック Light</vt:lpstr>
      <vt:lpstr>Arial</vt:lpstr>
      <vt:lpstr>Tema di Office</vt:lpstr>
      <vt:lpstr>は</vt:lpstr>
      <vt:lpstr>ひ</vt:lpstr>
      <vt:lpstr>ふ</vt:lpstr>
      <vt:lpstr>へ</vt:lpstr>
      <vt:lpstr>ほ</vt:lpstr>
      <vt:lpstr> ば</vt:lpstr>
      <vt:lpstr>び</vt:lpstr>
      <vt:lpstr>ぶ</vt:lpstr>
      <vt:lpstr>べ</vt:lpstr>
      <vt:lpstr>ぼ</vt:lpstr>
      <vt:lpstr> ぱ</vt:lpstr>
      <vt:lpstr>ぴ</vt:lpstr>
      <vt:lpstr>ぷ</vt:lpstr>
      <vt:lpstr>ぺ</vt:lpstr>
      <vt:lpstr>ぽ</vt:lpstr>
      <vt:lpstr>ランダム１</vt:lpstr>
      <vt:lpstr>ランダム２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Gentjan Pica</dc:creator>
  <cp:lastModifiedBy>Gentjan Pica</cp:lastModifiedBy>
  <cp:revision>11</cp:revision>
  <dcterms:created xsi:type="dcterms:W3CDTF">2025-03-12T09:25:08Z</dcterms:created>
  <dcterms:modified xsi:type="dcterms:W3CDTF">2025-09-10T11:22:41Z</dcterms:modified>
</cp:coreProperties>
</file>