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3" r:id="rId14"/>
    <p:sldId id="281" r:id="rId15"/>
    <p:sldId id="282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-2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きゃ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kya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BFF735-E81E-3499-0AE1-E25599FEB3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C55D0B-8A99-2EDC-3EFB-CF5958AFD7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じゃ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EBBC5C56-722E-4405-DBC0-959691EE830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ja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12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B0DBE-65B4-73E7-695B-4B627BF92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85C437-248C-8EF2-BEF0-28BFB82A5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じ</a:t>
            </a: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D822A6A0-C93C-412F-C254-7FD29865E15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ju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6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8D8BE-C8A1-07E3-BBA7-6141B88E7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2CDF6B-2E4C-1CA2-1684-38F4ED632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じょ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86C0A4E9-9063-557B-1758-7BD755F1B2FD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jo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0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DB8AA-FDB4-ED8A-1D29-68B25BC85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6DF6C2-B954-B6ED-FCCC-650FC356C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ち</a:t>
            </a: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F70684B-93AF-CA18-56CA-314592A88860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cha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2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36B5F5-7B92-553A-C448-525B0087A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20136C-4728-F81A-395D-73791731CA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ち</a:t>
            </a: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C675773-ABA2-572E-6602-70082A50CE9D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chu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5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F9E3B-100A-F555-C458-76646E8AF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FB2DB3-1A65-FAAE-6556-92714EEB5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ちょ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9CE0921-3589-8951-07A6-6A28608D602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cho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56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CB330-DFA6-4D78-8B11-5783B15D2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5F8E74-9CD3-5AF1-28BD-396B5F874F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にゃ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519F3E2D-0458-86EE-FA8B-520FAF68A05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11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3AE1C-238F-98AB-E660-4A8AF6825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88EEC8-AC54-54A4-0E44-3F6BF6C3C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にゅ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66A660A-7D91-2D59-8C6B-689C8966AC7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9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A2BFA6-2F21-76BC-BA0C-DCE4BBD05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F377D6-BACD-4912-5F0A-65BE96C02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にょ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B2455255-3738-19AB-4E9F-BA7DBFE466E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4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F4621-A393-15DC-0E41-6E4774565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22BD0D-7EB3-615D-183A-14AEE042ED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ひゃ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6C9B2E-9F3B-489A-D74F-574962A98550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hya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12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きゅ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kyu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90BC3-9376-A18C-10DC-9B40462E5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3FEF29-224E-2E70-5228-42FC4E3A8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ひ</a:t>
            </a: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3673CF9F-8F07-AAEF-F6ED-74C06539CDD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hyu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60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57F96-0024-F52C-4C74-73E5AD85B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A8D9DE-6546-5178-1ED6-F56DB6A97A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ひょ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98092056-0DEB-D01E-F316-4AE02040847E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65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A7354-0BE1-2C97-FBC0-70D03BEF5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71E5AD-3948-DFDE-20FB-6D811ECDE2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び</a:t>
            </a: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8B0F8677-32AF-CB37-00C7-4CDCE1A9FF8E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8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5C540-C399-8C4F-1F35-6555ABFF1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C3D2B7-47E0-36FE-CD98-C52570A5D5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び</a:t>
            </a: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31885920-698A-3405-6815-2F63369E642F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84CBE-5D8C-532B-9E7D-B6197C87E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1C02B4-83EE-5919-02EA-DE0C3284AD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びょ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0110DE4-F969-3229-529F-444D82E0B62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6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3A4AB3-A6F5-4D5A-EB04-C485A4368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083573-77AE-CE12-0057-CECDEE9D1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ぴゃ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6E883396-36AB-BB52-4E8D-13E6EFDAC41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pya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2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C465B-F8C3-39F8-FBFE-44005F6ED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CE1D38-2840-E9A9-65CB-0DBD14398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ぴゅ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FA9854D-8498-0EAD-BF45-9A6538534D0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pyu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38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5F0682-0AA0-32EB-36CA-BD75CF6BD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98C196-C19A-A71F-AA50-679205262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ぴょ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61D18F22-71CD-30BB-2D31-ACA8C1A935FC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pyo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90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1728F-2E1E-FDAD-4291-B0B0DB998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70A1E1-C2F8-FA59-B7FE-16DD16CFA1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み</a:t>
            </a: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E4BD0451-C780-727F-A935-C21EFB623D1A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0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EEE5A7-3DFB-6877-CE10-0EA988F802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0D9644-425A-3FB7-B1CE-02EC97416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みゅ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5FF97097-69BA-61B5-E88D-9855A87AC56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myu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68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きょ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kyo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4E0FA-3E9F-94AF-3EE1-50C689063E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B928B7-5AF9-FEAE-6A21-4DB71642D9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みょ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799435D-612C-4C3A-5FA4-BCE68D4B4EF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myo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0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A48A0-08BA-88B7-9C58-7F3346E94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8D7577-85EF-A6AD-6340-E274F7BFD7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りゃ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0D5C841-9A22-6779-2220-50F65650A71F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rya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90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2386A-5C6A-9E7A-2BDB-F19BF49FB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B3BB87-2EB2-7B01-CBE1-2ABEA2A6B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り</a:t>
            </a: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B348D766-6252-3C34-636C-4AA90259FEE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5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513D2-B715-52D7-B067-7028491662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A77189-1A12-EEA5-1487-33B8CF9075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りょ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034A418E-88FE-2038-38DA-11369DF3C6B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8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789B7-E4EB-53EC-A16D-3533C77AC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71ED69-9A41-2F1D-47B3-293C6B2B89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ぎ</a:t>
            </a: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3D891BFE-9E6A-0434-3E7C-39C6072859F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60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B67A9-0DBD-2A59-3068-82C251152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CCD5F1-B3D9-61F9-5CBE-92F2409CE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ぎゅ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87434BEC-7EF8-D233-4546-B43195E1484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2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ACC0D-7A0F-0BEE-BCCA-6B01C8B9C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9F4504-B192-241F-3647-C2F7235FA1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ぎょ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7175D90-D42E-B721-1A01-28298218173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gyo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47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8F1DC1-EAC2-BFC3-BCFD-55227FF17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E91397-E943-C5E0-7275-A13DC1158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しゃ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0AF53BB-2420-F90A-16F5-B6BC267C841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sha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44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9DD44-D1DB-7756-E612-63547D644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EB93CA-9D95-8808-7FB7-7315BCE47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しゅ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0E2A54F4-C047-DFBB-6AAF-00B6F9372DD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shu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75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13C44-8151-0784-C430-6C968A3AE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480DCC-A8B2-77BC-FE5D-5FFFA797A4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しょ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213317F-C17C-1CD3-4FB4-9538B6D3347F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sho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55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66</Words>
  <Application>Microsoft Office PowerPoint</Application>
  <PresentationFormat>Widescreen</PresentationFormat>
  <Paragraphs>66</Paragraphs>
  <Slides>33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33</vt:i4>
      </vt:variant>
    </vt:vector>
  </HeadingPairs>
  <TitlesOfParts>
    <vt:vector size="38" baseType="lpstr">
      <vt:lpstr>UD Digi Kyokasho N-B</vt:lpstr>
      <vt:lpstr>游ゴシック</vt:lpstr>
      <vt:lpstr>游ゴシック Light</vt:lpstr>
      <vt:lpstr>Arial</vt:lpstr>
      <vt:lpstr>Tema di Office</vt:lpstr>
      <vt:lpstr>きゃ</vt:lpstr>
      <vt:lpstr>きゅ</vt:lpstr>
      <vt:lpstr>きょ</vt:lpstr>
      <vt:lpstr>ぎゃ</vt:lpstr>
      <vt:lpstr>ぎゅ</vt:lpstr>
      <vt:lpstr>ぎょ</vt:lpstr>
      <vt:lpstr>しゃ</vt:lpstr>
      <vt:lpstr>しゅ</vt:lpstr>
      <vt:lpstr>しょ</vt:lpstr>
      <vt:lpstr>じゃ</vt:lpstr>
      <vt:lpstr>じゅ</vt:lpstr>
      <vt:lpstr>じょ</vt:lpstr>
      <vt:lpstr>ちゃ</vt:lpstr>
      <vt:lpstr>ちゅ</vt:lpstr>
      <vt:lpstr>ちょ</vt:lpstr>
      <vt:lpstr>にゃ</vt:lpstr>
      <vt:lpstr>にゅ</vt:lpstr>
      <vt:lpstr>にょ</vt:lpstr>
      <vt:lpstr>ひゃ</vt:lpstr>
      <vt:lpstr>ひゅ</vt:lpstr>
      <vt:lpstr>ひょ</vt:lpstr>
      <vt:lpstr>びゃ</vt:lpstr>
      <vt:lpstr>びゅ</vt:lpstr>
      <vt:lpstr>びょ</vt:lpstr>
      <vt:lpstr>ぴゃ</vt:lpstr>
      <vt:lpstr>ぴゅ</vt:lpstr>
      <vt:lpstr>ぴょ</vt:lpstr>
      <vt:lpstr>みゃ</vt:lpstr>
      <vt:lpstr>みゅ</vt:lpstr>
      <vt:lpstr>みょ</vt:lpstr>
      <vt:lpstr>りゃ</vt:lpstr>
      <vt:lpstr>りゅ</vt:lpstr>
      <vt:lpstr>りょ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13</cp:revision>
  <dcterms:created xsi:type="dcterms:W3CDTF">2025-03-12T09:25:08Z</dcterms:created>
  <dcterms:modified xsi:type="dcterms:W3CDTF">2025-09-10T11:59:33Z</dcterms:modified>
</cp:coreProperties>
</file>