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6"/>
        <p:sld r:id="rId3"/>
        <p:sld r:id="rId4"/>
        <p:sld r:id="rId2"/>
        <p:sld r:id="rId5"/>
      </p:sldLst>
    </p:custShow>
    <p:custShow name="ランダム２" id="1">
      <p:sldLst>
        <p:sld r:id="rId4"/>
        <p:sld r:id="rId2"/>
        <p:sld r:id="rId6"/>
        <p:sld r:id="rId3"/>
        <p:sld r:id="rId5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あ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い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う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え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お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あ</vt:lpstr>
      <vt:lpstr>い</vt:lpstr>
      <vt:lpstr>う</vt:lpstr>
      <vt:lpstr>え</vt:lpstr>
      <vt:lpstr>お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4</cp:revision>
  <dcterms:created xsi:type="dcterms:W3CDTF">2025-03-12T09:25:08Z</dcterms:created>
  <dcterms:modified xsi:type="dcterms:W3CDTF">2025-09-10T11:11:11Z</dcterms:modified>
</cp:coreProperties>
</file>