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2"/>
        <p:sld r:id="rId11"/>
        <p:sld r:id="rId4"/>
        <p:sld r:id="rId8"/>
        <p:sld r:id="rId7"/>
        <p:sld r:id="rId5"/>
        <p:sld r:id="rId9"/>
        <p:sld r:id="rId6"/>
        <p:sld r:id="rId10"/>
      </p:sldLst>
    </p:custShow>
    <p:custShow name="ランダム２" id="1">
      <p:sldLst>
        <p:sld r:id="rId8"/>
        <p:sld r:id="rId6"/>
        <p:sld r:id="rId7"/>
        <p:sld r:id="rId4"/>
        <p:sld r:id="rId11"/>
        <p:sld r:id="rId5"/>
        <p:sld r:id="rId3"/>
        <p:sld r:id="rId2"/>
        <p:sld r:id="rId9"/>
        <p:sld r:id="rId10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た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ta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ど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ち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chi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つ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tsu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て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te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と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to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だ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ぢ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づ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zu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で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de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た</vt:lpstr>
      <vt:lpstr>ち</vt:lpstr>
      <vt:lpstr>つ</vt:lpstr>
      <vt:lpstr>て</vt:lpstr>
      <vt:lpstr>と</vt:lpstr>
      <vt:lpstr> だ</vt:lpstr>
      <vt:lpstr>ぢ</vt:lpstr>
      <vt:lpstr>づ</vt:lpstr>
      <vt:lpstr>で</vt:lpstr>
      <vt:lpstr>ど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9</cp:revision>
  <dcterms:created xsi:type="dcterms:W3CDTF">2025-03-12T09:25:08Z</dcterms:created>
  <dcterms:modified xsi:type="dcterms:W3CDTF">2025-09-10T11:17:03Z</dcterms:modified>
</cp:coreProperties>
</file>