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10"/>
        <p:sld r:id="rId4"/>
        <p:sld r:id="rId11"/>
        <p:sld r:id="rId5"/>
        <p:sld r:id="rId9"/>
        <p:sld r:id="rId2"/>
        <p:sld r:id="rId6"/>
        <p:sld r:id="rId8"/>
        <p:sld r:id="rId7"/>
      </p:sldLst>
    </p:custShow>
    <p:custShow name="ランダム２" id="1">
      <p:sldLst>
        <p:sld r:id="rId11"/>
        <p:sld r:id="rId3"/>
        <p:sld r:id="rId9"/>
        <p:sld r:id="rId10"/>
        <p:sld r:id="rId2"/>
        <p:sld r:id="rId5"/>
        <p:sld r:id="rId8"/>
        <p:sld r:id="rId6"/>
        <p:sld r:id="rId7"/>
        <p:sld r:id="rId4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か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ご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go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き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く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け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こ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が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ga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ぎ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ぐ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げ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か</vt:lpstr>
      <vt:lpstr>き</vt:lpstr>
      <vt:lpstr>く</vt:lpstr>
      <vt:lpstr>け</vt:lpstr>
      <vt:lpstr>こ</vt:lpstr>
      <vt:lpstr> が</vt:lpstr>
      <vt:lpstr>ぎ</vt:lpstr>
      <vt:lpstr>ぐ</vt:lpstr>
      <vt:lpstr>げ</vt:lpstr>
      <vt:lpstr>ご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7</cp:revision>
  <dcterms:created xsi:type="dcterms:W3CDTF">2025-03-12T09:25:08Z</dcterms:created>
  <dcterms:modified xsi:type="dcterms:W3CDTF">2025-09-10T11:12:32Z</dcterms:modified>
</cp:coreProperties>
</file>