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</p:sldIdLst>
  <p:sldSz cx="12192000" cy="6858000"/>
  <p:notesSz cx="6858000" cy="9144000"/>
  <p:custShowLst>
    <p:custShow name="ランダム１" id="0">
      <p:sldLst>
        <p:sld r:id="rId3"/>
        <p:sld r:id="rId2"/>
        <p:sld r:id="rId4"/>
      </p:sldLst>
    </p:custShow>
    <p:custShow name="ランダム２" id="1">
      <p:sldLst>
        <p:sld r:id="rId4"/>
        <p:sld r:id="rId3"/>
        <p:sld r:id="rId2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061" autoAdjust="0"/>
  </p:normalViewPr>
  <p:slideViewPr>
    <p:cSldViewPr snapToGrid="0">
      <p:cViewPr varScale="1">
        <p:scale>
          <a:sx n="61" d="100"/>
          <a:sy n="61" d="100"/>
        </p:scale>
        <p:origin x="1092" y="24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7B12A-6834-2C77-82F5-EB0BE0115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A3E8ABC-4A05-882B-D69C-EEE01E73E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it-IT" altLang="ja-JP"/>
              <a:t>Fare clic per modificare lo stile del sottotitolo dello schema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C6A73C-5059-43E6-BD9D-CEE8A731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742D8-0BF4-EC17-B794-4D9FADF0B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C51E44-BF31-8AEB-31A1-A1252033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2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604D4-25E4-74DB-3D73-0D9F1DD9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36ABF2-91BB-330D-E642-EE771EE46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28F73B-4371-57A2-488F-21FF11A3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B0AE73-0AAC-3BCA-7B20-803C7E81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D5780-85E0-307C-52AD-98A81E6F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07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504175-9178-5F5F-9F6E-33A3227B2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6FFC69-6D06-D0F8-27D3-6CC0B11E9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EC814F-0ACC-CC8B-BA23-572AF7AB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12794-AF38-6CE1-BE15-A35AF77E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19602A-9DF9-E6BE-EFF8-82D218C6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gl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15504A-07A1-3B54-8203-3670FD531D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2387600"/>
          </a:xfrm>
        </p:spPr>
        <p:txBody>
          <a:bodyPr anchor="b">
            <a:normAutofit/>
          </a:bodyPr>
          <a:lstStyle>
            <a:lvl1pPr algn="ctr">
              <a:defRPr sz="10000"/>
            </a:lvl1pPr>
          </a:lstStyle>
          <a:p>
            <a:r>
              <a:rPr kumimoji="1" lang="it-IT" altLang="ja-JP" dirty="0"/>
              <a:t>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9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C73F28-A35A-A5EC-A9F5-A061FDF7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D7ECA6-C312-B115-2B95-E628F2D25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0BFC58-CA69-7944-4524-AF7FB394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521974-8E9B-0CB7-6BE2-914BF91F5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7E2E7D-2990-1EB9-CF9F-E2122DC82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40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5122CE-B94C-8A64-FF6C-150A96F6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0489DB-03D0-C4E9-E73F-3B1F019D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18BCE-1735-AB63-CF78-25889CF8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831A48-3A91-0FB2-9FE4-4190F357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26A22E-2B54-7061-67B3-1E7BB127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4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52E5B2-6634-286C-07A8-921DB2D8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015DDC-4E8A-9EAE-2884-86391B19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021322-5682-3EE3-A222-F3A0133F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8B9C04-18D6-BDD4-A1A4-1D89CEF7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A07F89-C61A-7513-A245-4A6866BCB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902511-8BB6-1110-DE8B-A09272E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EB4BA0-0149-FD0F-195A-D037FE588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5EA96C-BEB2-8CE1-8313-F5D27546D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9186E6-E814-529F-81C2-2C971F489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D35B6F-482C-E76C-272D-049C105A4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7361B3-E1DF-7B05-EBEB-218E5D30B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A0E5319-EEC4-A1AC-93F1-DB6C98D4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729FE5B-2E26-2640-4694-0D1A1536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2D39CC-287C-E8CB-CAB6-8C5FA58C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60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45525-4AA6-12CE-A68E-F88D0DFE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5085340-6916-6484-8A4A-A137929A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3D62FC-DAE8-8C78-1BF8-8F0C986B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DB2B53-80DF-C012-1473-DCAD6B28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87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531CA0-5490-4A8F-280C-BEA46528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6FB396-1D69-2F4D-88E7-A0C270B6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7097EB-1FFD-2DF7-4102-06831E80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2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0148BB-2F9C-1FB0-0419-C0CB8C77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8623F1-4DCA-0008-15CC-16392C410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744FF9-1311-E630-0EFB-6C98ADB7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C88386-278F-9103-EBCD-F0B03463C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FAE5FE-FCB0-175B-B427-A079FCA00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9FC279B-6677-64EF-1143-80E74A4B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3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D1964B-EED4-BD84-99C5-4B13878E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6173AB5-CC2D-413F-305B-C095543B7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D43BD4-D8F6-6319-8946-E2091F0D1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AD9FC-36B7-69D1-D73C-F4197605A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F1620C-2F32-1295-DCA7-B5334F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F7120B-CCBD-1936-1F15-1A1B796A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51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A04F51A-1A2F-0345-9CC4-9F5633685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38B626-2595-E052-AFC1-EE381ED19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6BFFF9-6F7D-9C62-79C5-69F0136B4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7A1C0C-5E7A-A3D8-A220-C6868F4F1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842205-37BB-78FD-0D46-B9291C0AE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4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1D8D6-7473-59F8-8E61-E66755456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わ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8AAA6EE-ECDD-BCFB-3851-D56971BCD46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wa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0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FD3A2-ED18-A511-F165-C726061B3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B073A2-DE6E-2F57-F3EE-AD4E4ED8C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を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A9CC42B-0D45-BE4C-B9DA-A5C7923282E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o(wo)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EED8A-4274-DB75-23BF-8DFA65AFA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54D2C6-F7DB-6ED4-C095-8D82812C9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ん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24E285B-D5AA-DD8E-9E1E-1DD3F9DF148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n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9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  <vt:variant>
        <vt:lpstr>Presentazioni personalizzate</vt:lpstr>
      </vt:variant>
      <vt:variant>
        <vt:i4>2</vt:i4>
      </vt:variant>
    </vt:vector>
  </HeadingPairs>
  <TitlesOfParts>
    <vt:vector size="10" baseType="lpstr">
      <vt:lpstr>UD Digi Kyokasho N-B</vt:lpstr>
      <vt:lpstr>游ゴシック</vt:lpstr>
      <vt:lpstr>游ゴシック Light</vt:lpstr>
      <vt:lpstr>Arial</vt:lpstr>
      <vt:lpstr>Tema di Office</vt:lpstr>
      <vt:lpstr>わ</vt:lpstr>
      <vt:lpstr>を</vt:lpstr>
      <vt:lpstr>ん</vt:lpstr>
      <vt:lpstr>ランダム１</vt:lpstr>
      <vt:lpstr>ランダム２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Gentjan Pica</dc:creator>
  <cp:lastModifiedBy>Gentjan Pica</cp:lastModifiedBy>
  <cp:revision>14</cp:revision>
  <dcterms:created xsi:type="dcterms:W3CDTF">2025-03-12T09:25:08Z</dcterms:created>
  <dcterms:modified xsi:type="dcterms:W3CDTF">2025-09-10T11:27:38Z</dcterms:modified>
</cp:coreProperties>
</file>