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12192000" cy="6858000"/>
  <p:notesSz cx="6858000" cy="9144000"/>
  <p:custShowLst>
    <p:custShow name="ランダム１" id="0">
      <p:sldLst>
        <p:sld r:id="rId3"/>
        <p:sld r:id="rId2"/>
        <p:sld r:id="rId4"/>
        <p:sld r:id="rId5"/>
        <p:sld r:id="rId6"/>
      </p:sldLst>
    </p:custShow>
    <p:custShow name="ランダム２" id="1">
      <p:sldLst>
        <p:sld r:id="rId6"/>
        <p:sld r:id="rId4"/>
        <p:sld r:id="rId5"/>
        <p:sld r:id="rId3"/>
        <p:sld r:id="rId2"/>
      </p:sldLst>
    </p:custShow>
  </p:custShowLst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4061" autoAdjust="0"/>
  </p:normalViewPr>
  <p:slideViewPr>
    <p:cSldViewPr snapToGrid="0">
      <p:cViewPr varScale="1">
        <p:scale>
          <a:sx n="61" d="100"/>
          <a:sy n="61" d="100"/>
        </p:scale>
        <p:origin x="1092" y="17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B67B12A-6834-2C77-82F5-EB0BE0115F8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ottotitolo 2">
            <a:extLst>
              <a:ext uri="{FF2B5EF4-FFF2-40B4-BE49-F238E27FC236}">
                <a16:creationId xmlns:a16="http://schemas.microsoft.com/office/drawing/2014/main" id="{CA3E8ABC-4A05-882B-D69C-EEE01E73EE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it-IT" altLang="ja-JP"/>
              <a:t>Fare clic per modificare lo stile del sottotitolo dello schema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AC6A73C-5059-43E6-BD9D-CEE8A7312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E57742D8-0BF4-EC17-B794-4D9FADF0BC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89C51E44-BF31-8AEB-31A1-A1252033E0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8327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716604D4-25E4-74DB-3D73-0D9F1DD90BE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C136ABF2-91BB-330D-E642-EE771EE462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7D28F73B-4371-57A2-488F-21FF11A320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DEB0AE73-0AAC-3BCA-7B20-803C7E81AF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CA2D5780-85E0-307C-52AD-98A81E6F76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43076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>
            <a:extLst>
              <a:ext uri="{FF2B5EF4-FFF2-40B4-BE49-F238E27FC236}">
                <a16:creationId xmlns:a16="http://schemas.microsoft.com/office/drawing/2014/main" id="{26504175-9178-5F5F-9F6E-33A3227B2B0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verticale 2">
            <a:extLst>
              <a:ext uri="{FF2B5EF4-FFF2-40B4-BE49-F238E27FC236}">
                <a16:creationId xmlns:a16="http://schemas.microsoft.com/office/drawing/2014/main" id="{6A6FFC69-6D06-D0F8-27D3-6CC0B11E90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CCEC814F-0ACC-CC8B-BA23-572AF7ABBF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C1F12794-AF38-6CE1-BE15-A35AF77EC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2E19602A-9DF9-E6BE-EFF8-82D218C655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0923231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Englis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915504A-07A1-3B54-8203-3670FD531D27}"/>
              </a:ext>
            </a:extLst>
          </p:cNvPr>
          <p:cNvSpPr>
            <a:spLocks noGrp="1"/>
          </p:cNvSpPr>
          <p:nvPr>
            <p:ph type="ctrTitle" hasCustomPrompt="1"/>
          </p:nvPr>
        </p:nvSpPr>
        <p:spPr>
          <a:xfrm>
            <a:off x="1524000" y="2235200"/>
            <a:ext cx="9144000" cy="2387600"/>
          </a:xfrm>
        </p:spPr>
        <p:txBody>
          <a:bodyPr anchor="b">
            <a:normAutofit/>
          </a:bodyPr>
          <a:lstStyle>
            <a:lvl1pPr algn="ctr">
              <a:defRPr sz="10000"/>
            </a:lvl1pPr>
          </a:lstStyle>
          <a:p>
            <a:r>
              <a:rPr kumimoji="1" lang="it-IT" altLang="ja-JP" dirty="0"/>
              <a:t>Japan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8869833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DC73F28-A35A-A5EC-A9F5-A061FDF7CF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DD7ECA6-C312-B115-2B95-E628F2D258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5E0BFC58-CA69-7944-4524-AF7FB3946D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3E521974-8E9B-0CB7-6BE2-914BF91F59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B47E2E7D-2990-1EB9-CF9F-E2122DC828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34085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75122CE-B94C-8A64-FF6C-150A96F6C2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850489DB-03D0-C4E9-E73F-3B1F019D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E6618BCE-1735-AB63-CF78-25889CF8E0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94831A48-3A91-0FB2-9FE4-4190F357C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AE26A22E-2B54-7061-67B3-1E7BB12767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0409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252E5B2-6634-286C-07A8-921DB2D864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7015DDC-4E8A-9EAE-2884-86391B19828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CC021322-5682-3EE3-A222-F3A0133FD3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A8B9C04-18D6-BDD4-A1A4-1D89CEF77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6A07F89-C61A-7513-A245-4A6866BCBE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BB902511-8BB6-1110-DE8B-A09272ECC1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19957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2EB4BA0-0149-FD0F-195A-D037FE5885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025EA96C-BEB2-8CE1-8313-F5D27546D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4" name="Segnaposto contenuto 3">
            <a:extLst>
              <a:ext uri="{FF2B5EF4-FFF2-40B4-BE49-F238E27FC236}">
                <a16:creationId xmlns:a16="http://schemas.microsoft.com/office/drawing/2014/main" id="{449186E6-E814-529F-81C2-2C971F4898F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5" name="Segnaposto testo 4">
            <a:extLst>
              <a:ext uri="{FF2B5EF4-FFF2-40B4-BE49-F238E27FC236}">
                <a16:creationId xmlns:a16="http://schemas.microsoft.com/office/drawing/2014/main" id="{DAD35B6F-482C-E76C-272D-049C105A47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6" name="Segnaposto contenuto 5">
            <a:extLst>
              <a:ext uri="{FF2B5EF4-FFF2-40B4-BE49-F238E27FC236}">
                <a16:creationId xmlns:a16="http://schemas.microsoft.com/office/drawing/2014/main" id="{ED7361B3-E1DF-7B05-EBEB-218E5D30B36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7" name="Segnaposto data 6">
            <a:extLst>
              <a:ext uri="{FF2B5EF4-FFF2-40B4-BE49-F238E27FC236}">
                <a16:creationId xmlns:a16="http://schemas.microsoft.com/office/drawing/2014/main" id="{5A0E5319-EEC4-A1AC-93F1-DB6C98D485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8" name="Segnaposto piè di pagina 7">
            <a:extLst>
              <a:ext uri="{FF2B5EF4-FFF2-40B4-BE49-F238E27FC236}">
                <a16:creationId xmlns:a16="http://schemas.microsoft.com/office/drawing/2014/main" id="{4729FE5B-2E26-2640-4694-0D1A1536F4F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egnaposto numero diapositiva 8">
            <a:extLst>
              <a:ext uri="{FF2B5EF4-FFF2-40B4-BE49-F238E27FC236}">
                <a16:creationId xmlns:a16="http://schemas.microsoft.com/office/drawing/2014/main" id="{B02D39CC-287C-E8CB-CAB6-8C5FA58C72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16039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8F45525-4AA6-12CE-A68E-F88D0DFEF8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data 2">
            <a:extLst>
              <a:ext uri="{FF2B5EF4-FFF2-40B4-BE49-F238E27FC236}">
                <a16:creationId xmlns:a16="http://schemas.microsoft.com/office/drawing/2014/main" id="{95085340-6916-6484-8A4A-A137929AF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4" name="Segnaposto piè di pagina 3">
            <a:extLst>
              <a:ext uri="{FF2B5EF4-FFF2-40B4-BE49-F238E27FC236}">
                <a16:creationId xmlns:a16="http://schemas.microsoft.com/office/drawing/2014/main" id="{293D62FC-DAE8-8C78-1BF8-8F0C986BBD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egnaposto numero diapositiva 4">
            <a:extLst>
              <a:ext uri="{FF2B5EF4-FFF2-40B4-BE49-F238E27FC236}">
                <a16:creationId xmlns:a16="http://schemas.microsoft.com/office/drawing/2014/main" id="{20DB2B53-80DF-C012-1473-DCAD6B282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98770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>
            <a:extLst>
              <a:ext uri="{FF2B5EF4-FFF2-40B4-BE49-F238E27FC236}">
                <a16:creationId xmlns:a16="http://schemas.microsoft.com/office/drawing/2014/main" id="{1A531CA0-5490-4A8F-280C-BEA465289D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3" name="Segnaposto piè di pagina 2">
            <a:extLst>
              <a:ext uri="{FF2B5EF4-FFF2-40B4-BE49-F238E27FC236}">
                <a16:creationId xmlns:a16="http://schemas.microsoft.com/office/drawing/2014/main" id="{476FB396-1D69-2F4D-88E7-A0C270B63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egnaposto numero diapositiva 3">
            <a:extLst>
              <a:ext uri="{FF2B5EF4-FFF2-40B4-BE49-F238E27FC236}">
                <a16:creationId xmlns:a16="http://schemas.microsoft.com/office/drawing/2014/main" id="{027097EB-1FFD-2DF7-4102-06831E809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120238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970148BB-2F9C-1FB0-0419-C0CB8C775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688623F1-4DCA-0008-15CC-16392C410A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06744FF9-1311-E630-0EFB-6C98ADB779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54C88386-278F-9103-EBCD-F0B03463C0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9FAE5FE-FCB0-175B-B427-A079FCA00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89FC279B-6677-64EF-1143-80E74A4B8F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57397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0D1964B-EED4-BD84-99C5-4B13878EB9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immagine 2">
            <a:extLst>
              <a:ext uri="{FF2B5EF4-FFF2-40B4-BE49-F238E27FC236}">
                <a16:creationId xmlns:a16="http://schemas.microsoft.com/office/drawing/2014/main" id="{96173AB5-CC2D-413F-305B-C095543B724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Segnaposto testo 3">
            <a:extLst>
              <a:ext uri="{FF2B5EF4-FFF2-40B4-BE49-F238E27FC236}">
                <a16:creationId xmlns:a16="http://schemas.microsoft.com/office/drawing/2014/main" id="{CAD43BD4-D8F6-6319-8946-E2091F0D141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it-IT" altLang="ja-JP"/>
              <a:t>Fare clic per modificare gli stili del testo dello schema</a:t>
            </a:r>
          </a:p>
        </p:txBody>
      </p:sp>
      <p:sp>
        <p:nvSpPr>
          <p:cNvPr id="5" name="Segnaposto data 4">
            <a:extLst>
              <a:ext uri="{FF2B5EF4-FFF2-40B4-BE49-F238E27FC236}">
                <a16:creationId xmlns:a16="http://schemas.microsoft.com/office/drawing/2014/main" id="{067AD9FC-36B7-69D1-D73C-F4197605A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6" name="Segnaposto piè di pagina 5">
            <a:extLst>
              <a:ext uri="{FF2B5EF4-FFF2-40B4-BE49-F238E27FC236}">
                <a16:creationId xmlns:a16="http://schemas.microsoft.com/office/drawing/2014/main" id="{1DF1620C-2F32-1295-DCA7-B5334F40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egnaposto numero diapositiva 6">
            <a:extLst>
              <a:ext uri="{FF2B5EF4-FFF2-40B4-BE49-F238E27FC236}">
                <a16:creationId xmlns:a16="http://schemas.microsoft.com/office/drawing/2014/main" id="{79F7120B-CCBD-1936-1F15-1A1B796AF4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05141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>
            <a:extLst>
              <a:ext uri="{FF2B5EF4-FFF2-40B4-BE49-F238E27FC236}">
                <a16:creationId xmlns:a16="http://schemas.microsoft.com/office/drawing/2014/main" id="{5A04F51A-1A2F-0345-9CC4-9F56336851B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it-IT" altLang="ja-JP"/>
              <a:t>Fare clic per modificare lo stile del titolo dello schema</a:t>
            </a:r>
            <a:endParaRPr kumimoji="1" lang="ja-JP" altLang="en-US"/>
          </a:p>
        </p:txBody>
      </p:sp>
      <p:sp>
        <p:nvSpPr>
          <p:cNvPr id="3" name="Segnaposto testo 2">
            <a:extLst>
              <a:ext uri="{FF2B5EF4-FFF2-40B4-BE49-F238E27FC236}">
                <a16:creationId xmlns:a16="http://schemas.microsoft.com/office/drawing/2014/main" id="{4B38B626-2595-E052-AFC1-EE381ED196B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it-IT" altLang="ja-JP"/>
              <a:t>Fare clic per modificare gli stili del testo dello schema</a:t>
            </a:r>
          </a:p>
          <a:p>
            <a:pPr lvl="1"/>
            <a:r>
              <a:rPr kumimoji="1" lang="it-IT" altLang="ja-JP"/>
              <a:t>Secondo livello</a:t>
            </a:r>
          </a:p>
          <a:p>
            <a:pPr lvl="2"/>
            <a:r>
              <a:rPr kumimoji="1" lang="it-IT" altLang="ja-JP"/>
              <a:t>Terzo livello</a:t>
            </a:r>
          </a:p>
          <a:p>
            <a:pPr lvl="3"/>
            <a:r>
              <a:rPr kumimoji="1" lang="it-IT" altLang="ja-JP"/>
              <a:t>Quarto livello</a:t>
            </a:r>
          </a:p>
          <a:p>
            <a:pPr lvl="4"/>
            <a:r>
              <a:rPr kumimoji="1" lang="it-IT" altLang="ja-JP"/>
              <a:t>Quinto livello</a:t>
            </a:r>
            <a:endParaRPr kumimoji="1" lang="ja-JP" altLang="en-US"/>
          </a:p>
        </p:txBody>
      </p:sp>
      <p:sp>
        <p:nvSpPr>
          <p:cNvPr id="4" name="Segnaposto data 3">
            <a:extLst>
              <a:ext uri="{FF2B5EF4-FFF2-40B4-BE49-F238E27FC236}">
                <a16:creationId xmlns:a16="http://schemas.microsoft.com/office/drawing/2014/main" id="{DF6BFFF9-6F7D-9C62-79C5-69F0136B4EA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ACE2FB4-6590-49A1-9625-71488792D723}" type="datetimeFigureOut">
              <a:rPr kumimoji="1" lang="ja-JP" altLang="en-US" smtClean="0"/>
              <a:t>2025/9/10</a:t>
            </a:fld>
            <a:endParaRPr kumimoji="1" lang="ja-JP" altLang="en-US"/>
          </a:p>
        </p:txBody>
      </p:sp>
      <p:sp>
        <p:nvSpPr>
          <p:cNvPr id="5" name="Segnaposto piè di pagina 4">
            <a:extLst>
              <a:ext uri="{FF2B5EF4-FFF2-40B4-BE49-F238E27FC236}">
                <a16:creationId xmlns:a16="http://schemas.microsoft.com/office/drawing/2014/main" id="{B47A1C0C-5E7A-A3D8-A220-C6868F4F17B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egnaposto numero diapositiva 5">
            <a:extLst>
              <a:ext uri="{FF2B5EF4-FFF2-40B4-BE49-F238E27FC236}">
                <a16:creationId xmlns:a16="http://schemas.microsoft.com/office/drawing/2014/main" id="{6D842205-37BB-78FD-0D46-B9291C0AE9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53F0140-9D06-4443-A220-6C061D451D51}" type="slidenum">
              <a:rPr kumimoji="1" lang="ja-JP" altLang="en-US" smtClean="0"/>
              <a:t>‹N›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42469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D81D8D6-7473-59F8-8E61-E667554569E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ま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8AAA6EE-ECDD-BCFB-3851-D56971BCD469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ma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420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1FC7563-C57A-5969-5567-436140B5FC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4EDF6DEE-9D61-34D5-FFFA-CB001AF0DF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み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F6BAEB45-4D9D-2403-1CC9-ADEBCDE0BA44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mi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382868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26FD3A2-ED18-A511-F165-C726061B33B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AEB073A2-DE6E-2F57-F3EE-AD4E4ED8C6F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む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AA9CC42B-0D45-BE4C-B9DA-A5C7923282E7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mu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559779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67D4C9C-41B4-B6B5-9B52-68EE26DA6C7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E565717-3945-5362-3A15-9798F275AB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め</a:t>
            </a:r>
            <a:endParaRPr kumimoji="1" lang="ja-JP" altLang="en-US" sz="20000" dirty="0">
              <a:latin typeface="UD Digi Kyokasho N-B" panose="02020700000000000000" pitchFamily="17" charset="-128"/>
              <a:ea typeface="UD Digi Kyokasho N-B" panose="02020700000000000000" pitchFamily="17" charset="-128"/>
            </a:endParaRP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CF736776-3099-C406-0C5B-E055DCD604E3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>
                <a:solidFill>
                  <a:srgbClr val="FF0000"/>
                </a:solidFill>
              </a:rPr>
              <a:t>me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000165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58EED8A-4274-DB75-23BF-8DFA65AFAF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F54D2C6-F7DB-6ED4-C095-8D82812C9D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438441"/>
            <a:ext cx="9144000" cy="2882922"/>
          </a:xfrm>
        </p:spPr>
        <p:txBody>
          <a:bodyPr>
            <a:noAutofit/>
          </a:bodyPr>
          <a:lstStyle/>
          <a:p>
            <a:r>
              <a:rPr kumimoji="1" lang="ja-JP" altLang="en-US" sz="20000" dirty="0">
                <a:latin typeface="UD Digi Kyokasho N-B" panose="02020700000000000000" pitchFamily="17" charset="-128"/>
                <a:ea typeface="UD Digi Kyokasho N-B" panose="02020700000000000000" pitchFamily="17" charset="-128"/>
              </a:rPr>
              <a:t>も</a:t>
            </a:r>
          </a:p>
        </p:txBody>
      </p:sp>
      <p:sp>
        <p:nvSpPr>
          <p:cNvPr id="3" name="Titolo 1">
            <a:extLst>
              <a:ext uri="{FF2B5EF4-FFF2-40B4-BE49-F238E27FC236}">
                <a16:creationId xmlns:a16="http://schemas.microsoft.com/office/drawing/2014/main" id="{724E285B-D5AA-DD8E-9E1E-1DD3F9DF1488}"/>
              </a:ext>
            </a:extLst>
          </p:cNvPr>
          <p:cNvSpPr txBox="1">
            <a:spLocks/>
          </p:cNvSpPr>
          <p:nvPr/>
        </p:nvSpPr>
        <p:spPr>
          <a:xfrm>
            <a:off x="1524000" y="3429000"/>
            <a:ext cx="9144000" cy="2882922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10000" kern="1200">
                <a:solidFill>
                  <a:schemeClr val="tx1"/>
                </a:solidFill>
                <a:latin typeface="UD Digi Kyokasho N-B" panose="02020700000000000000" pitchFamily="17" charset="-128"/>
                <a:ea typeface="UD Digi Kyokasho N-B" panose="02020700000000000000" pitchFamily="17" charset="-128"/>
                <a:cs typeface="+mj-cs"/>
              </a:defRPr>
            </a:lvl1pPr>
          </a:lstStyle>
          <a:p>
            <a:r>
              <a:rPr lang="en-US" altLang="ja-JP" sz="20000" dirty="0" err="1">
                <a:solidFill>
                  <a:srgbClr val="FF0000"/>
                </a:solidFill>
              </a:rPr>
              <a:t>mo</a:t>
            </a:r>
            <a:endParaRPr lang="ja-JP" altLang="en-US" sz="20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892158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10</Words>
  <Application>Microsoft Office PowerPoint</Application>
  <PresentationFormat>Widescreen</PresentationFormat>
  <Paragraphs>10</Paragraphs>
  <Slides>5</Slides>
  <Notes>0</Notes>
  <HiddenSlides>0</HiddenSlides>
  <MMClips>0</MMClips>
  <ScaleCrop>false</ScaleCrop>
  <HeadingPairs>
    <vt:vector size="8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5</vt:i4>
      </vt:variant>
      <vt:variant>
        <vt:lpstr>Presentazioni personalizzate</vt:lpstr>
      </vt:variant>
      <vt:variant>
        <vt:i4>2</vt:i4>
      </vt:variant>
    </vt:vector>
  </HeadingPairs>
  <TitlesOfParts>
    <vt:vector size="12" baseType="lpstr">
      <vt:lpstr>UD Digi Kyokasho N-B</vt:lpstr>
      <vt:lpstr>游ゴシック</vt:lpstr>
      <vt:lpstr>游ゴシック Light</vt:lpstr>
      <vt:lpstr>Arial</vt:lpstr>
      <vt:lpstr>Tema di Office</vt:lpstr>
      <vt:lpstr>ま</vt:lpstr>
      <vt:lpstr>み</vt:lpstr>
      <vt:lpstr>む</vt:lpstr>
      <vt:lpstr>め</vt:lpstr>
      <vt:lpstr>も</vt:lpstr>
      <vt:lpstr>ランダム１</vt:lpstr>
      <vt:lpstr>ランダム２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Gentjan Pica</dc:creator>
  <cp:lastModifiedBy>Gentjan Pica</cp:lastModifiedBy>
  <cp:revision>11</cp:revision>
  <dcterms:created xsi:type="dcterms:W3CDTF">2025-03-12T09:25:08Z</dcterms:created>
  <dcterms:modified xsi:type="dcterms:W3CDTF">2025-09-10T11:23:49Z</dcterms:modified>
</cp:coreProperties>
</file>

<file path=docProps/thumbnail.jpeg>
</file>