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7" r:id="rId2"/>
    <p:sldId id="290" r:id="rId3"/>
    <p:sldId id="289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91" r:id="rId14"/>
    <p:sldId id="293" r:id="rId15"/>
    <p:sldId id="294" r:id="rId16"/>
    <p:sldId id="297" r:id="rId17"/>
    <p:sldId id="296" r:id="rId18"/>
    <p:sldId id="298" r:id="rId19"/>
    <p:sldId id="299" r:id="rId20"/>
    <p:sldId id="287" r:id="rId21"/>
    <p:sldId id="288" r:id="rId22"/>
    <p:sldId id="302" r:id="rId23"/>
    <p:sldId id="300" r:id="rId24"/>
    <p:sldId id="303" r:id="rId25"/>
    <p:sldId id="301" r:id="rId26"/>
    <p:sldId id="295" r:id="rId2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29E1BD-9FCE-49F4-B10D-D2026DC83023}" v="7" dt="2026-07-01T12:58:22.7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18" autoAdjust="0"/>
    <p:restoredTop sz="80331" autoAdjust="0"/>
  </p:normalViewPr>
  <p:slideViewPr>
    <p:cSldViewPr snapToGrid="0">
      <p:cViewPr varScale="1">
        <p:scale>
          <a:sx n="52" d="100"/>
          <a:sy n="52" d="100"/>
        </p:scale>
        <p:origin x="4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ntjan Pica" userId="0ae6a1a9fb02bbd1" providerId="LiveId" clId="{74341AA7-7362-42B6-903E-45B67A5D7030}"/>
    <pc:docChg chg="undo custSel addSld delSld modSld sldOrd">
      <pc:chgData name="Gentjan Pica" userId="0ae6a1a9fb02bbd1" providerId="LiveId" clId="{74341AA7-7362-42B6-903E-45B67A5D7030}" dt="2026-07-01T13:01:41.352" v="276" actId="2696"/>
      <pc:docMkLst>
        <pc:docMk/>
      </pc:docMkLst>
      <pc:sldChg chg="addSp modSp">
        <pc:chgData name="Gentjan Pica" userId="0ae6a1a9fb02bbd1" providerId="LiveId" clId="{74341AA7-7362-42B6-903E-45B67A5D7030}" dt="2026-07-01T12:24:17.479" v="0"/>
        <pc:sldMkLst>
          <pc:docMk/>
          <pc:sldMk cId="2209039087" sldId="288"/>
        </pc:sldMkLst>
        <pc:graphicFrameChg chg="add mod">
          <ac:chgData name="Gentjan Pica" userId="0ae6a1a9fb02bbd1" providerId="LiveId" clId="{74341AA7-7362-42B6-903E-45B67A5D7030}" dt="2026-07-01T12:24:17.479" v="0"/>
          <ac:graphicFrameMkLst>
            <pc:docMk/>
            <pc:sldMk cId="2209039087" sldId="288"/>
            <ac:graphicFrameMk id="2" creationId="{446531CB-AFB8-2A38-E7F9-CF967FF7DC54}"/>
          </ac:graphicFrameMkLst>
        </pc:graphicFrameChg>
      </pc:sldChg>
      <pc:sldChg chg="addSp delSp modSp add mod ord modNotesTx">
        <pc:chgData name="Gentjan Pica" userId="0ae6a1a9fb02bbd1" providerId="LiveId" clId="{74341AA7-7362-42B6-903E-45B67A5D7030}" dt="2026-07-01T12:31:46.526" v="232"/>
        <pc:sldMkLst>
          <pc:docMk/>
          <pc:sldMk cId="4135414839" sldId="300"/>
        </pc:sldMkLst>
        <pc:picChg chg="add del mod modCrop">
          <ac:chgData name="Gentjan Pica" userId="0ae6a1a9fb02bbd1" providerId="LiveId" clId="{74341AA7-7362-42B6-903E-45B67A5D7030}" dt="2026-07-01T12:24:40.895" v="7" actId="478"/>
          <ac:picMkLst>
            <pc:docMk/>
            <pc:sldMk cId="4135414839" sldId="300"/>
            <ac:picMk id="3" creationId="{46E403BD-F84C-3861-4BBE-AD87B85AD952}"/>
          </ac:picMkLst>
        </pc:picChg>
        <pc:picChg chg="add mod">
          <ac:chgData name="Gentjan Pica" userId="0ae6a1a9fb02bbd1" providerId="LiveId" clId="{74341AA7-7362-42B6-903E-45B67A5D7030}" dt="2026-07-01T12:24:43.800" v="9" actId="1076"/>
          <ac:picMkLst>
            <pc:docMk/>
            <pc:sldMk cId="4135414839" sldId="300"/>
            <ac:picMk id="6" creationId="{787B548F-CC24-69CB-32A5-C558D615B60B}"/>
          </ac:picMkLst>
        </pc:picChg>
        <pc:picChg chg="del">
          <ac:chgData name="Gentjan Pica" userId="0ae6a1a9fb02bbd1" providerId="LiveId" clId="{74341AA7-7362-42B6-903E-45B67A5D7030}" dt="2026-07-01T12:24:23.161" v="2" actId="478"/>
          <ac:picMkLst>
            <pc:docMk/>
            <pc:sldMk cId="4135414839" sldId="300"/>
            <ac:picMk id="10" creationId="{C40632CF-48BE-6B1F-13E9-C13413756336}"/>
          </ac:picMkLst>
        </pc:picChg>
      </pc:sldChg>
      <pc:sldChg chg="addSp delSp modSp add mod modNotesTx">
        <pc:chgData name="Gentjan Pica" userId="0ae6a1a9fb02bbd1" providerId="LiveId" clId="{74341AA7-7362-42B6-903E-45B67A5D7030}" dt="2026-07-01T12:32:32.169" v="251" actId="22"/>
        <pc:sldMkLst>
          <pc:docMk/>
          <pc:sldMk cId="384012504" sldId="301"/>
        </pc:sldMkLst>
        <pc:picChg chg="add del mod modCrop">
          <ac:chgData name="Gentjan Pica" userId="0ae6a1a9fb02bbd1" providerId="LiveId" clId="{74341AA7-7362-42B6-903E-45B67A5D7030}" dt="2026-07-01T12:25:18.625" v="73" actId="478"/>
          <ac:picMkLst>
            <pc:docMk/>
            <pc:sldMk cId="384012504" sldId="301"/>
            <ac:picMk id="3" creationId="{7EA05580-CFEF-E933-FE05-E852FA05D8B8}"/>
          </ac:picMkLst>
        </pc:picChg>
        <pc:picChg chg="del">
          <ac:chgData name="Gentjan Pica" userId="0ae6a1a9fb02bbd1" providerId="LiveId" clId="{74341AA7-7362-42B6-903E-45B67A5D7030}" dt="2026-07-01T12:25:07.391" v="70" actId="478"/>
          <ac:picMkLst>
            <pc:docMk/>
            <pc:sldMk cId="384012504" sldId="301"/>
            <ac:picMk id="6" creationId="{F2AA56AE-A9FE-5379-8529-A0F84D98229D}"/>
          </ac:picMkLst>
        </pc:picChg>
        <pc:picChg chg="add del mod">
          <ac:chgData name="Gentjan Pica" userId="0ae6a1a9fb02bbd1" providerId="LiveId" clId="{74341AA7-7362-42B6-903E-45B67A5D7030}" dt="2026-07-01T12:31:51.400" v="233" actId="478"/>
          <ac:picMkLst>
            <pc:docMk/>
            <pc:sldMk cId="384012504" sldId="301"/>
            <ac:picMk id="7" creationId="{EDA1B6C4-1806-CA43-FCF7-F1B8210C8BA9}"/>
          </ac:picMkLst>
        </pc:picChg>
        <pc:picChg chg="add del mod modCrop">
          <ac:chgData name="Gentjan Pica" userId="0ae6a1a9fb02bbd1" providerId="LiveId" clId="{74341AA7-7362-42B6-903E-45B67A5D7030}" dt="2026-07-01T12:32:05.097" v="237" actId="478"/>
          <ac:picMkLst>
            <pc:docMk/>
            <pc:sldMk cId="384012504" sldId="301"/>
            <ac:picMk id="9" creationId="{F4D3B638-6FCA-E079-B238-73A07CE3B621}"/>
          </ac:picMkLst>
        </pc:picChg>
        <pc:picChg chg="add del mod">
          <ac:chgData name="Gentjan Pica" userId="0ae6a1a9fb02bbd1" providerId="LiveId" clId="{74341AA7-7362-42B6-903E-45B67A5D7030}" dt="2026-07-01T12:32:12.095" v="241" actId="478"/>
          <ac:picMkLst>
            <pc:docMk/>
            <pc:sldMk cId="384012504" sldId="301"/>
            <ac:picMk id="11" creationId="{0828C28B-4090-17E8-0BC2-438BF4A1BA8C}"/>
          </ac:picMkLst>
        </pc:picChg>
        <pc:picChg chg="add del mod modCrop">
          <ac:chgData name="Gentjan Pica" userId="0ae6a1a9fb02bbd1" providerId="LiveId" clId="{74341AA7-7362-42B6-903E-45B67A5D7030}" dt="2026-07-01T12:32:31.200" v="250" actId="478"/>
          <ac:picMkLst>
            <pc:docMk/>
            <pc:sldMk cId="384012504" sldId="301"/>
            <ac:picMk id="13" creationId="{87B3B85A-5799-A0D2-E1FF-3820F5E83393}"/>
          </ac:picMkLst>
        </pc:picChg>
        <pc:picChg chg="add">
          <ac:chgData name="Gentjan Pica" userId="0ae6a1a9fb02bbd1" providerId="LiveId" clId="{74341AA7-7362-42B6-903E-45B67A5D7030}" dt="2026-07-01T12:32:32.169" v="251" actId="22"/>
          <ac:picMkLst>
            <pc:docMk/>
            <pc:sldMk cId="384012504" sldId="301"/>
            <ac:picMk id="16" creationId="{51327A33-0971-D362-7C2D-DDA5A56C4D63}"/>
          </ac:picMkLst>
        </pc:picChg>
      </pc:sldChg>
      <pc:sldChg chg="addSp delSp modSp add mod modNotesTx">
        <pc:chgData name="Gentjan Pica" userId="0ae6a1a9fb02bbd1" providerId="LiveId" clId="{74341AA7-7362-42B6-903E-45B67A5D7030}" dt="2026-07-01T12:31:01.017" v="168" actId="1076"/>
        <pc:sldMkLst>
          <pc:docMk/>
          <pc:sldMk cId="1978232827" sldId="302"/>
        </pc:sldMkLst>
        <pc:picChg chg="add del mod modCrop">
          <ac:chgData name="Gentjan Pica" userId="0ae6a1a9fb02bbd1" providerId="LiveId" clId="{74341AA7-7362-42B6-903E-45B67A5D7030}" dt="2026-07-01T12:30:30.344" v="116" actId="478"/>
          <ac:picMkLst>
            <pc:docMk/>
            <pc:sldMk cId="1978232827" sldId="302"/>
            <ac:picMk id="3" creationId="{D8FF9D2C-D44B-E288-E711-5B086D4C714C}"/>
          </ac:picMkLst>
        </pc:picChg>
        <pc:picChg chg="del">
          <ac:chgData name="Gentjan Pica" userId="0ae6a1a9fb02bbd1" providerId="LiveId" clId="{74341AA7-7362-42B6-903E-45B67A5D7030}" dt="2026-07-01T12:30:20.736" v="113" actId="478"/>
          <ac:picMkLst>
            <pc:docMk/>
            <pc:sldMk cId="1978232827" sldId="302"/>
            <ac:picMk id="6" creationId="{2301D984-6EEA-E4B4-386B-866A7D24E5BC}"/>
          </ac:picMkLst>
        </pc:picChg>
        <pc:picChg chg="add del mod modCrop">
          <ac:chgData name="Gentjan Pica" userId="0ae6a1a9fb02bbd1" providerId="LiveId" clId="{74341AA7-7362-42B6-903E-45B67A5D7030}" dt="2026-07-01T12:30:40.629" v="119" actId="478"/>
          <ac:picMkLst>
            <pc:docMk/>
            <pc:sldMk cId="1978232827" sldId="302"/>
            <ac:picMk id="7" creationId="{EF197174-F5CA-47DD-FA8C-F2B3DE690B0E}"/>
          </ac:picMkLst>
        </pc:picChg>
        <pc:picChg chg="add mod">
          <ac:chgData name="Gentjan Pica" userId="0ae6a1a9fb02bbd1" providerId="LiveId" clId="{74341AA7-7362-42B6-903E-45B67A5D7030}" dt="2026-07-01T12:31:01.017" v="168" actId="1076"/>
          <ac:picMkLst>
            <pc:docMk/>
            <pc:sldMk cId="1978232827" sldId="302"/>
            <ac:picMk id="9" creationId="{790F453B-78C3-69CD-88DF-AD89116AEBE1}"/>
          </ac:picMkLst>
        </pc:picChg>
      </pc:sldChg>
      <pc:sldChg chg="addSp delSp modSp add mod modNotesTx">
        <pc:chgData name="Gentjan Pica" userId="0ae6a1a9fb02bbd1" providerId="LiveId" clId="{74341AA7-7362-42B6-903E-45B67A5D7030}" dt="2026-07-01T12:32:25.452" v="248" actId="22"/>
        <pc:sldMkLst>
          <pc:docMk/>
          <pc:sldMk cId="73406495" sldId="303"/>
        </pc:sldMkLst>
        <pc:picChg chg="add del mod">
          <ac:chgData name="Gentjan Pica" userId="0ae6a1a9fb02bbd1" providerId="LiveId" clId="{74341AA7-7362-42B6-903E-45B67A5D7030}" dt="2026-07-01T12:31:13.671" v="172" actId="478"/>
          <ac:picMkLst>
            <pc:docMk/>
            <pc:sldMk cId="73406495" sldId="303"/>
            <ac:picMk id="3" creationId="{8A196237-79BB-F529-3903-2867283D8616}"/>
          </ac:picMkLst>
        </pc:picChg>
        <pc:picChg chg="add del mod modCrop">
          <ac:chgData name="Gentjan Pica" userId="0ae6a1a9fb02bbd1" providerId="LiveId" clId="{74341AA7-7362-42B6-903E-45B67A5D7030}" dt="2026-07-01T12:31:31.184" v="175" actId="478"/>
          <ac:picMkLst>
            <pc:docMk/>
            <pc:sldMk cId="73406495" sldId="303"/>
            <ac:picMk id="6" creationId="{E28DB52D-972A-9AB7-8571-4620E119F81C}"/>
          </ac:picMkLst>
        </pc:picChg>
        <pc:picChg chg="add del mod modCrop">
          <ac:chgData name="Gentjan Pica" userId="0ae6a1a9fb02bbd1" providerId="LiveId" clId="{74341AA7-7362-42B6-903E-45B67A5D7030}" dt="2026-07-01T12:32:24.577" v="247" actId="478"/>
          <ac:picMkLst>
            <pc:docMk/>
            <pc:sldMk cId="73406495" sldId="303"/>
            <ac:picMk id="8" creationId="{692A8E80-030F-C23E-3C4E-34BE0E5B562C}"/>
          </ac:picMkLst>
        </pc:picChg>
        <pc:picChg chg="del">
          <ac:chgData name="Gentjan Pica" userId="0ae6a1a9fb02bbd1" providerId="LiveId" clId="{74341AA7-7362-42B6-903E-45B67A5D7030}" dt="2026-07-01T12:31:04.907" v="170" actId="478"/>
          <ac:picMkLst>
            <pc:docMk/>
            <pc:sldMk cId="73406495" sldId="303"/>
            <ac:picMk id="9" creationId="{C96D0361-105F-6B89-134F-BDEFB232DAE6}"/>
          </ac:picMkLst>
        </pc:picChg>
        <pc:picChg chg="add">
          <ac:chgData name="Gentjan Pica" userId="0ae6a1a9fb02bbd1" providerId="LiveId" clId="{74341AA7-7362-42B6-903E-45B67A5D7030}" dt="2026-07-01T12:32:25.452" v="248" actId="22"/>
          <ac:picMkLst>
            <pc:docMk/>
            <pc:sldMk cId="73406495" sldId="303"/>
            <ac:picMk id="11" creationId="{89C24FA4-8645-FD40-F6AF-894E90F2BA32}"/>
          </ac:picMkLst>
        </pc:picChg>
      </pc:sldChg>
      <pc:sldChg chg="addSp modSp add del mod">
        <pc:chgData name="Gentjan Pica" userId="0ae6a1a9fb02bbd1" providerId="LiveId" clId="{74341AA7-7362-42B6-903E-45B67A5D7030}" dt="2026-07-01T13:01:41.352" v="276" actId="2696"/>
        <pc:sldMkLst>
          <pc:docMk/>
          <pc:sldMk cId="299074622" sldId="304"/>
        </pc:sldMkLst>
        <pc:picChg chg="add mod">
          <ac:chgData name="Gentjan Pica" userId="0ae6a1a9fb02bbd1" providerId="LiveId" clId="{74341AA7-7362-42B6-903E-45B67A5D7030}" dt="2026-07-01T12:59:05.380" v="274" actId="1076"/>
          <ac:picMkLst>
            <pc:docMk/>
            <pc:sldMk cId="299074622" sldId="304"/>
            <ac:picMk id="3" creationId="{E5CD22E7-0B40-2199-742D-A9D522693628}"/>
          </ac:picMkLst>
        </pc:picChg>
        <pc:picChg chg="add mod">
          <ac:chgData name="Gentjan Pica" userId="0ae6a1a9fb02bbd1" providerId="LiveId" clId="{74341AA7-7362-42B6-903E-45B67A5D7030}" dt="2026-07-01T12:58:57.397" v="270" actId="1076"/>
          <ac:picMkLst>
            <pc:docMk/>
            <pc:sldMk cId="299074622" sldId="304"/>
            <ac:picMk id="6" creationId="{ED0210A5-54B1-F3F3-E648-7A6A78BE2AE3}"/>
          </ac:picMkLst>
        </pc:picChg>
        <pc:picChg chg="add mod">
          <ac:chgData name="Gentjan Pica" userId="0ae6a1a9fb02bbd1" providerId="LiveId" clId="{74341AA7-7362-42B6-903E-45B67A5D7030}" dt="2026-07-01T12:59:06.395" v="275" actId="1076"/>
          <ac:picMkLst>
            <pc:docMk/>
            <pc:sldMk cId="299074622" sldId="304"/>
            <ac:picMk id="8" creationId="{D348F816-42F9-DBAA-C566-6375056B1E28}"/>
          </ac:picMkLst>
        </pc:picChg>
        <pc:picChg chg="mod">
          <ac:chgData name="Gentjan Pica" userId="0ae6a1a9fb02bbd1" providerId="LiveId" clId="{74341AA7-7362-42B6-903E-45B67A5D7030}" dt="2026-07-01T12:59:03.458" v="273" actId="1076"/>
          <ac:picMkLst>
            <pc:docMk/>
            <pc:sldMk cId="299074622" sldId="304"/>
            <ac:picMk id="9" creationId="{8595FAE8-A591-4851-4165-3F22DE6EDEF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2E276-C18B-411B-9AD5-DF9244B68740}" type="datetimeFigureOut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89025-7C1D-4F68-9E30-31F0FFD960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451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87DFC-E534-596E-8974-66B0F6A7D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D6B6DE-6483-49DC-66F4-045EA8CE41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CD87E90-58AA-CAC3-92A7-15BDA00C17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</a:t>
            </a:r>
            <a:br>
              <a:rPr kumimoji="1" lang="en-US" altLang="ja-JP" dirty="0"/>
            </a:br>
            <a:r>
              <a:rPr lang="ja-JP" altLang="ja-JP" dirty="0"/>
              <a:t>A:「この資料、金曜日までに終わりますか。」</a:t>
            </a:r>
          </a:p>
          <a:p>
            <a:r>
              <a:rPr lang="ja-JP" altLang="ja-JP" dirty="0"/>
              <a:t>B:「うーん、ちょっと</a:t>
            </a:r>
            <a:r>
              <a:rPr lang="ja-JP" altLang="ja-JP" b="1" dirty="0"/>
              <a:t>難しい</a:t>
            </a:r>
            <a:r>
              <a:rPr lang="ja-JP" altLang="ja-JP" dirty="0"/>
              <a:t>と思います」（い形容詞）</a:t>
            </a:r>
          </a:p>
          <a:p>
            <a:r>
              <a:rPr lang="ja-JP" altLang="ja-JP" dirty="0"/>
              <a:t>A:「そうですか。来週の月曜日には、終わりますか？」</a:t>
            </a:r>
          </a:p>
          <a:p>
            <a:r>
              <a:rPr lang="ja-JP" altLang="ja-JP" dirty="0"/>
              <a:t>B:「はい、</a:t>
            </a:r>
            <a:r>
              <a:rPr lang="ja-JP" altLang="ja-JP" b="1" dirty="0"/>
              <a:t>大丈夫だ</a:t>
            </a:r>
            <a:r>
              <a:rPr lang="ja-JP" altLang="ja-JP" dirty="0"/>
              <a:t>と思います」（な形容詞の「だ」に注意）</a:t>
            </a:r>
          </a:p>
          <a:p>
            <a:r>
              <a:rPr lang="ja-JP" altLang="ja-JP" dirty="0"/>
              <a:t>A：「じゃあ、マネージャーに話します。明日、マネージャーはオフィスに来ますか。」</a:t>
            </a:r>
          </a:p>
          <a:p>
            <a:r>
              <a:rPr lang="ja-JP" altLang="ja-JP" dirty="0"/>
              <a:t>B: 「明日は、</a:t>
            </a:r>
            <a:r>
              <a:rPr lang="ja-JP" altLang="ja-JP" b="1" dirty="0"/>
              <a:t>来ない</a:t>
            </a:r>
            <a:r>
              <a:rPr lang="ja-JP" altLang="ja-JP" dirty="0"/>
              <a:t>と思います」（動詞の否定形）</a:t>
            </a:r>
          </a:p>
          <a:p>
            <a:r>
              <a:rPr lang="ja-JP" altLang="ja-JP" dirty="0"/>
              <a:t>A：「そうですか。では、あとでメールします」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2125257-5B81-5B1E-8940-77541D4D2C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36912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3711E-15E7-FE2C-0DA7-ED03F5575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C6D75E-622D-4410-B637-824B3D8C32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8F1740C-4303-4606-D830-6873A0FDAD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</a:t>
            </a:r>
            <a:br>
              <a:rPr kumimoji="1" lang="en-US" altLang="ja-JP" dirty="0"/>
            </a:br>
            <a:r>
              <a:rPr kumimoji="1" lang="en-US" altLang="ja-JP" dirty="0"/>
              <a:t>A</a:t>
            </a:r>
            <a:r>
              <a:rPr kumimoji="1" lang="ja-JP" altLang="en-US" dirty="0"/>
              <a:t>：それ、新しい</a:t>
            </a:r>
            <a:r>
              <a:rPr kumimoji="1" lang="en-US" altLang="ja-JP" dirty="0"/>
              <a:t>iPhone</a:t>
            </a:r>
            <a:r>
              <a:rPr kumimoji="1" lang="ja-JP" altLang="en-US" dirty="0"/>
              <a:t>ですよね！</a:t>
            </a:r>
            <a:endParaRPr kumimoji="1" lang="en-US" altLang="ja-JP" dirty="0"/>
          </a:p>
          <a:p>
            <a:r>
              <a:rPr kumimoji="1" lang="en-US" altLang="ja-JP" dirty="0"/>
              <a:t>B</a:t>
            </a:r>
            <a:r>
              <a:rPr kumimoji="1" lang="ja-JP" altLang="en-US" dirty="0"/>
              <a:t>：はい、週末買ったんです。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51041F-E625-DA4E-B726-0AE01405BD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4443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61AB7-CCC4-6351-D0B5-3D16DA6F5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301C5F2-981D-D3F2-1C62-76BBB12003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E3C9A80-444F-DEAD-B027-461E574A91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</a:t>
            </a:r>
            <a:br>
              <a:rPr kumimoji="1" lang="en-US" altLang="ja-JP" dirty="0"/>
            </a:br>
            <a:r>
              <a:rPr kumimoji="1" lang="en-US" altLang="ja-JP" dirty="0"/>
              <a:t>A</a:t>
            </a:r>
            <a:r>
              <a:rPr kumimoji="1" lang="ja-JP" altLang="en-US" dirty="0"/>
              <a:t>：どこか行くんですか。</a:t>
            </a:r>
            <a:endParaRPr kumimoji="1" lang="en-US" altLang="ja-JP" dirty="0"/>
          </a:p>
          <a:p>
            <a:r>
              <a:rPr kumimoji="1" lang="en-US" altLang="ja-JP" dirty="0"/>
              <a:t>B</a:t>
            </a:r>
            <a:r>
              <a:rPr kumimoji="1" lang="ja-JP" altLang="en-US" dirty="0"/>
              <a:t>：はい、海外旅行に行くんです。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BA2DCF-DC69-A088-23D7-4EB37C4687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8137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E9A25-3FCC-DDF3-B0C0-9F6944DD7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CB0D72-F391-3430-156C-EEE8869CFA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617820-8E2F-56F3-3466-C8B55C1905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</a:t>
            </a:r>
            <a:br>
              <a:rPr kumimoji="1" lang="en-US" altLang="ja-JP" dirty="0"/>
            </a:br>
            <a:r>
              <a:rPr kumimoji="1" lang="en-US" altLang="ja-JP" dirty="0"/>
              <a:t>A</a:t>
            </a:r>
            <a:r>
              <a:rPr kumimoji="1" lang="ja-JP" altLang="en-US" dirty="0"/>
              <a:t>：どうして遅れたんですか。</a:t>
            </a:r>
            <a:endParaRPr kumimoji="1" lang="en-US" altLang="ja-JP" dirty="0"/>
          </a:p>
          <a:p>
            <a:r>
              <a:rPr kumimoji="1" lang="en-US" altLang="ja-JP" dirty="0"/>
              <a:t>B</a:t>
            </a:r>
            <a:r>
              <a:rPr kumimoji="1" lang="ja-JP" altLang="en-US" dirty="0"/>
              <a:t>：電車が止まっていたんです。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6CB0CF-3A23-60EF-3ACB-0BF1954A7F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30861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856B-4A08-D45D-ABA0-C3C1A29A1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2DA336-955F-547A-8A2F-7899C1770E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5BCBF9-3336-BD7E-8BEF-6A97484A8E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</a:t>
            </a:r>
            <a:br>
              <a:rPr kumimoji="1" lang="en-US" altLang="ja-JP" dirty="0"/>
            </a:br>
            <a:r>
              <a:rPr kumimoji="1" lang="en-US" altLang="ja-JP" dirty="0"/>
              <a:t>A</a:t>
            </a:r>
            <a:r>
              <a:rPr kumimoji="1" lang="ja-JP" altLang="en-US" dirty="0"/>
              <a:t>：どうしたんですか。</a:t>
            </a:r>
            <a:endParaRPr kumimoji="1" lang="en-US" altLang="ja-JP" dirty="0"/>
          </a:p>
          <a:p>
            <a:r>
              <a:rPr kumimoji="1" lang="en-US" altLang="ja-JP" dirty="0"/>
              <a:t>B</a:t>
            </a:r>
            <a:r>
              <a:rPr kumimoji="1" lang="ja-JP" altLang="en-US" dirty="0"/>
              <a:t>：仕事が終わらないんです。／昨日、夜遅くまで起きていたので、眠いんです。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B2480C-73F0-3DC5-4C4F-F978E988DB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89721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4F6F6-6794-440E-AA9B-F42213043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D2AD4C0-B959-E58F-135C-DDF39833AF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F1B6726-CD8A-B819-11D2-6F65331618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</a:t>
            </a:r>
            <a:br>
              <a:rPr kumimoji="1" lang="en-US" altLang="ja-JP" dirty="0"/>
            </a:br>
            <a:r>
              <a:rPr kumimoji="1" lang="en-US" altLang="ja-JP" dirty="0"/>
              <a:t>A</a:t>
            </a:r>
            <a:r>
              <a:rPr kumimoji="1" lang="ja-JP" altLang="en-US" dirty="0"/>
              <a:t>：どうしたんですか。</a:t>
            </a:r>
            <a:endParaRPr kumimoji="1" lang="en-US" altLang="ja-JP" dirty="0"/>
          </a:p>
          <a:p>
            <a:r>
              <a:rPr kumimoji="1" lang="en-US" altLang="ja-JP" dirty="0"/>
              <a:t>B</a:t>
            </a:r>
            <a:r>
              <a:rPr kumimoji="1" lang="ja-JP" altLang="en-US" dirty="0"/>
              <a:t>：お腹が痛いんです。／熱があるんです。／頭が痛いんです。／体調が悪いんです。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90F0A5-F731-7E96-5E38-DF607DD5D6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22859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EBF94-11F0-B55B-C8CF-4A15B0AD3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4CD7331-6130-0F71-9D93-7F8EF6F1A7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05DDC4B-58D6-527D-7A1C-7BC8C8EE1C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</a:t>
            </a:r>
            <a:br>
              <a:rPr kumimoji="1" lang="en-US" altLang="ja-JP" dirty="0"/>
            </a:br>
            <a:r>
              <a:rPr kumimoji="1" lang="en-US" altLang="ja-JP" dirty="0"/>
              <a:t>A</a:t>
            </a:r>
            <a:r>
              <a:rPr kumimoji="1" lang="ja-JP" altLang="en-US" dirty="0"/>
              <a:t>：食べないんですか。</a:t>
            </a:r>
            <a:endParaRPr kumimoji="1" lang="en-US" altLang="ja-JP" dirty="0"/>
          </a:p>
          <a:p>
            <a:r>
              <a:rPr kumimoji="1" lang="en-US" altLang="ja-JP" dirty="0"/>
              <a:t>B</a:t>
            </a:r>
            <a:r>
              <a:rPr kumimoji="1" lang="ja-JP" altLang="en-US" dirty="0"/>
              <a:t>：朝ご飯をたくさん食べたので、お腹が空いていないんです。／最近、たべすぎなので、ダイエットしているんです。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9C5944-A60D-7CC2-43F0-38C293318F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92614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B297F-819E-5FF2-56DE-E5762982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9024BA7-F4C8-0340-2851-21F06EDAEA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14FF6C-E877-B978-EE31-A672DADDE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</a:t>
            </a:r>
            <a:br>
              <a:rPr kumimoji="1" lang="en-US" altLang="ja-JP" dirty="0"/>
            </a:br>
            <a:r>
              <a:rPr kumimoji="1" lang="en-US" altLang="ja-JP" dirty="0"/>
              <a:t>A</a:t>
            </a:r>
            <a:r>
              <a:rPr kumimoji="1" lang="ja-JP" altLang="en-US" dirty="0"/>
              <a:t>：ビール、どうぞ。</a:t>
            </a:r>
            <a:endParaRPr kumimoji="1" lang="en-US" altLang="ja-JP" dirty="0"/>
          </a:p>
          <a:p>
            <a:r>
              <a:rPr kumimoji="1" lang="en-US" altLang="ja-JP" dirty="0"/>
              <a:t>B</a:t>
            </a:r>
            <a:r>
              <a:rPr kumimoji="1" lang="ja-JP" altLang="en-US" dirty="0"/>
              <a:t>：あ、すみません。今日、車で来たんです。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49CA46-4ED6-42A7-8F88-BE592C1F82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32358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E0863-E3D6-863B-99FD-A3CDFE924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E3E9EAF-B7CF-7C10-59CC-489FA58364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D4BAB69-3B38-0FDD-5CFD-48C7C54EA0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</a:t>
            </a:r>
            <a:br>
              <a:rPr kumimoji="1" lang="en-US" altLang="ja-JP" dirty="0"/>
            </a:br>
            <a:r>
              <a:rPr lang="ja-JP" altLang="ja-JP" dirty="0"/>
              <a:t>A：ちょっとエアコンの温度上げても</a:t>
            </a:r>
            <a:r>
              <a:rPr lang="ja-JP" altLang="en-US" dirty="0"/>
              <a:t>い</a:t>
            </a:r>
            <a:r>
              <a:rPr lang="ja-JP" altLang="ja-JP" dirty="0"/>
              <a:t>いですか。</a:t>
            </a:r>
            <a:r>
              <a:rPr lang="ja-JP" altLang="en-US" dirty="0"/>
              <a:t>寒いん</a:t>
            </a:r>
            <a:r>
              <a:rPr lang="ja-JP" altLang="ja-JP" dirty="0"/>
              <a:t>です。</a:t>
            </a:r>
          </a:p>
          <a:p>
            <a:r>
              <a:rPr lang="ja-JP" altLang="ja-JP" dirty="0"/>
              <a:t>B：はい、いいですよ。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135FD3-AE87-EFD9-F0DE-C0948CFB75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65601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36010-067B-3A18-4C98-63B546FD9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31BA0ED-F650-6AEE-17EE-98315B0A1F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6C3AD71-3226-8B33-32F1-B7F756ED45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</a:t>
            </a:r>
            <a:br>
              <a:rPr kumimoji="1" lang="en-US" altLang="ja-JP" dirty="0"/>
            </a:br>
            <a:r>
              <a:rPr lang="ja-JP" altLang="ja-JP" dirty="0"/>
              <a:t>A：この後、飲みに行きませんか。</a:t>
            </a:r>
          </a:p>
          <a:p>
            <a:r>
              <a:rPr lang="ja-JP" altLang="ja-JP" dirty="0"/>
              <a:t>B：あ、すみません。</a:t>
            </a:r>
            <a:r>
              <a:rPr lang="ja-JP" altLang="en-US" dirty="0"/>
              <a:t>ちょっと用事がある</a:t>
            </a:r>
            <a:r>
              <a:rPr lang="ja-JP" altLang="ja-JP" dirty="0"/>
              <a:t>んです。</a:t>
            </a:r>
            <a:r>
              <a:rPr kumimoji="1" lang="ja-JP" altLang="en-US" dirty="0"/>
              <a:t>／ちょっと忙しいんです。／ちょっと難しいんです。</a:t>
            </a:r>
            <a:endParaRPr lang="ja-JP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6FAD03D-1D07-559E-B8C1-50CAC58404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7367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6E33B-FF84-D68D-E67D-189C02FCC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113A6DB-B52A-A030-C347-AF0E464C8D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74E967-DC57-7FCC-E38C-7B3F092B91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</a:t>
            </a:r>
            <a:br>
              <a:rPr kumimoji="1" lang="en-US" altLang="ja-JP" dirty="0"/>
            </a:br>
            <a:r>
              <a:rPr lang="ja-JP" altLang="ja-JP" dirty="0"/>
              <a:t>A：すみません。コピー</a:t>
            </a:r>
            <a:r>
              <a:rPr lang="ja-JP" altLang="en-US" dirty="0"/>
              <a:t>機</a:t>
            </a:r>
            <a:r>
              <a:rPr lang="ja-JP" altLang="ja-JP" dirty="0"/>
              <a:t>が</a:t>
            </a:r>
            <a:r>
              <a:rPr lang="ja-JP" altLang="en-US" dirty="0"/>
              <a:t>動かない</a:t>
            </a:r>
            <a:r>
              <a:rPr lang="ja-JP" altLang="ja-JP" dirty="0"/>
              <a:t>んです。</a:t>
            </a:r>
            <a:r>
              <a:rPr lang="ja-JP" altLang="en-US" dirty="0"/>
              <a:t>／コピー機が壊れているんです。</a:t>
            </a:r>
            <a:endParaRPr lang="en-US" altLang="ja-JP" dirty="0"/>
          </a:p>
          <a:p>
            <a:r>
              <a:rPr lang="ja-JP" altLang="en-US" dirty="0"/>
              <a:t>　　 </a:t>
            </a:r>
            <a:r>
              <a:rPr lang="ja-JP" altLang="ja-JP" dirty="0"/>
              <a:t>どうしてか分かりますか。</a:t>
            </a:r>
          </a:p>
          <a:p>
            <a:r>
              <a:rPr lang="ja-JP" altLang="ja-JP" dirty="0"/>
              <a:t>B：ちょっと見てみますね。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516CB6-9B54-967C-476F-0518D91811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5434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D9B17-03B4-B679-246F-86D845A53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45E8A4-F204-C9AF-B2DB-43838F362C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7622996-400A-E5FD-DEBB-C117E2739C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</a:t>
            </a:r>
            <a:r>
              <a:rPr lang="ja-JP" altLang="ja-JP" dirty="0"/>
              <a:t>Aさんは、居酒屋が好きなので、ワインを飲むと思います。</a:t>
            </a:r>
          </a:p>
          <a:p>
            <a:r>
              <a:rPr lang="ja-JP" altLang="ja-JP" dirty="0"/>
              <a:t>Aさんは、よくチョコレートを食べているので、チョコレートが好きだと思います。</a:t>
            </a:r>
          </a:p>
          <a:p>
            <a:r>
              <a:rPr lang="ja-JP" altLang="ja-JP" dirty="0"/>
              <a:t>Aさんは、黒いカバンを持っているので、赤いカバンが良いと思います。</a:t>
            </a:r>
          </a:p>
          <a:p>
            <a:r>
              <a:rPr lang="ja-JP" altLang="ja-JP" dirty="0"/>
              <a:t>Aさんは、ケーキが好きじゃないと言っていたので、タルトを食べると思います。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5E1D82E-E76C-B8E4-FCFA-FD216644B0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4526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8DA72-0136-AB5E-F994-4601E5440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9E8719-10ED-F68F-C15B-7E76802600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3A874BB-6A5C-6E74-8F49-3494A5B661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</a:t>
            </a:r>
            <a:endParaRPr kumimoji="1" lang="en-US" altLang="ja-JP" dirty="0"/>
          </a:p>
          <a:p>
            <a:r>
              <a:rPr kumimoji="1" lang="ja-JP" altLang="en-US" dirty="0"/>
              <a:t>①</a:t>
            </a:r>
            <a:r>
              <a:rPr kumimoji="1" lang="en-US" altLang="ja-JP" dirty="0"/>
              <a:t>Q</a:t>
            </a:r>
            <a:r>
              <a:rPr kumimoji="1" lang="ja-JP" altLang="en-US" dirty="0"/>
              <a:t>：どこに行ったんですか。</a:t>
            </a:r>
            <a:r>
              <a:rPr kumimoji="1" lang="en-US" altLang="ja-JP" dirty="0"/>
              <a:t>A</a:t>
            </a:r>
            <a:r>
              <a:rPr kumimoji="1" lang="ja-JP" altLang="en-US" dirty="0"/>
              <a:t>：新幹線で京都に行ったんです。</a:t>
            </a:r>
            <a:endParaRPr kumimoji="1" lang="en-US" altLang="ja-JP" dirty="0"/>
          </a:p>
          <a:p>
            <a:r>
              <a:rPr kumimoji="1" lang="ja-JP" altLang="en-US" dirty="0"/>
              <a:t>②</a:t>
            </a:r>
            <a:r>
              <a:rPr kumimoji="1" lang="en-US" altLang="ja-JP" dirty="0"/>
              <a:t>Q</a:t>
            </a:r>
            <a:r>
              <a:rPr kumimoji="1" lang="ja-JP" altLang="en-US" dirty="0"/>
              <a:t>：このお土産何ですか。</a:t>
            </a:r>
            <a:r>
              <a:rPr kumimoji="1" lang="en-US" altLang="ja-JP" dirty="0"/>
              <a:t>A</a:t>
            </a:r>
            <a:r>
              <a:rPr kumimoji="1" lang="ja-JP" altLang="en-US" dirty="0"/>
              <a:t>：八つ橋です。有名なんです。</a:t>
            </a:r>
            <a:endParaRPr kumimoji="1" lang="en-US" altLang="ja-JP" dirty="0"/>
          </a:p>
          <a:p>
            <a:r>
              <a:rPr kumimoji="1" lang="ja-JP" altLang="en-US" dirty="0"/>
              <a:t>③</a:t>
            </a:r>
            <a:r>
              <a:rPr kumimoji="1" lang="en-US" altLang="ja-JP" dirty="0"/>
              <a:t>Q</a:t>
            </a:r>
            <a:r>
              <a:rPr kumimoji="1" lang="ja-JP" altLang="en-US" dirty="0"/>
              <a:t>：京都で何をしたんですか。</a:t>
            </a:r>
            <a:r>
              <a:rPr kumimoji="1" lang="en-US" altLang="ja-JP" dirty="0"/>
              <a:t>A</a:t>
            </a:r>
            <a:r>
              <a:rPr kumimoji="1" lang="ja-JP" altLang="en-US" dirty="0"/>
              <a:t>：お寺を見たり、着物を着たりしたんです。</a:t>
            </a:r>
            <a:endParaRPr kumimoji="1" lang="en-US" altLang="ja-JP" dirty="0"/>
          </a:p>
          <a:p>
            <a:r>
              <a:rPr kumimoji="1" lang="ja-JP" altLang="en-US" dirty="0"/>
              <a:t>④</a:t>
            </a:r>
            <a:r>
              <a:rPr kumimoji="1" lang="en-US" altLang="ja-JP" dirty="0"/>
              <a:t>Q</a:t>
            </a:r>
            <a:r>
              <a:rPr kumimoji="1" lang="ja-JP" altLang="en-US" dirty="0"/>
              <a:t>：京都はどうでしたか。</a:t>
            </a:r>
            <a:r>
              <a:rPr kumimoji="1" lang="en-US" altLang="ja-JP" dirty="0"/>
              <a:t>A</a:t>
            </a:r>
            <a:r>
              <a:rPr kumimoji="1" lang="ja-JP" altLang="en-US" dirty="0"/>
              <a:t>：はい、きれいでしたが、暑かったんです。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D9AD395-4BD6-40EE-8979-A29588171E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23321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AE1E2-65CF-7E29-6105-7D7E6412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1234306-8887-0318-3841-5889D347D6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E297E6-211D-4BE2-7034-CB4409FEA3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</a:t>
            </a:r>
            <a:endParaRPr kumimoji="1" lang="en-US" altLang="ja-JP" dirty="0"/>
          </a:p>
          <a:p>
            <a:r>
              <a:rPr kumimoji="1" lang="en-US" altLang="ja-JP" dirty="0"/>
              <a:t>Q</a:t>
            </a:r>
            <a:r>
              <a:rPr kumimoji="1" lang="ja-JP" altLang="en-US" dirty="0"/>
              <a:t>：どうしたんですか。／どうして遅れたんですか。</a:t>
            </a:r>
            <a:endParaRPr kumimoji="1" lang="en-US" altLang="ja-JP" dirty="0"/>
          </a:p>
          <a:p>
            <a:r>
              <a:rPr kumimoji="1" lang="en-US" altLang="ja-JP" dirty="0"/>
              <a:t>A</a:t>
            </a:r>
            <a:r>
              <a:rPr kumimoji="1" lang="ja-JP" altLang="en-US" dirty="0"/>
              <a:t>：寝坊して、いつもの電車に乗れなかったんです。／自転車が壊れたんです。／電車が遅れていたんです。／エレベーターが動いていなかったんです。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18BCA67-7195-F604-40CF-E81231D176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59955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D7CF9-683C-30C0-03EC-7A8DD9A44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3AA67C9-AE9E-264C-C750-1C6FEE9684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490984E-3A94-340D-BD70-BBD3CA42BF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例：時間がない時、駅まで走ります。</a:t>
            </a:r>
            <a:endParaRPr lang="ja-JP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FAD32B-89CC-B466-B5F6-7766529C6E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78684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A9FF1-FECF-FEFB-66F5-1A8AE63D3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518E9F-A314-EDCF-6C30-B68E248B02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07BD4D2-BB4D-0769-1026-F195B9EE9D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例：電車に乗る時、音楽をききます。</a:t>
            </a:r>
            <a:endParaRPr lang="ja-JP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D69D51-A406-D551-B9C9-16B8B198BE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64049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025C7-6179-A656-79F5-6A560E822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9774291-CA13-2FDF-5AEB-B825500128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DC7391-12F1-444F-2F5E-2FA32E5637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例：仕事をしている時、お菓子を食べます。</a:t>
            </a:r>
            <a:endParaRPr lang="ja-JP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929C1C-C73E-373E-2C81-1D15FC183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28611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1B0C2-5A7C-E1B9-1C96-BBE267811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B1DA7DB-65ED-4C53-37C0-6D4681622F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430AAE-ECBC-0771-D4E9-A13BE6D655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例：会議の時、時々寝ます。</a:t>
            </a:r>
            <a:endParaRPr lang="ja-JP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303B9D-9030-B2E2-4DD9-505D63FD65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69048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31F27-390A-D3DE-198C-78AA4F2D8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E3A2198-89E3-0473-A6AD-D83BD04C2C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92B04C4-1F88-D499-70DB-7DF19F7917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例文会話：</a:t>
            </a:r>
            <a:endParaRPr kumimoji="1" lang="en-US" altLang="ja-JP" dirty="0"/>
          </a:p>
          <a:p>
            <a:r>
              <a:rPr lang="ja-JP" altLang="ja-JP" dirty="0"/>
              <a:t>A： ああ、今週の仕事もやっと終わりましたね。疲れた時、Bさんはいつも何をしますか。</a:t>
            </a:r>
          </a:p>
          <a:p>
            <a:r>
              <a:rPr lang="ja-JP" altLang="ja-JP" dirty="0"/>
              <a:t>B： そうですね……。すごく疲れた時は、冷たいビールを飲みます。Aさんは？</a:t>
            </a:r>
          </a:p>
          <a:p>
            <a:r>
              <a:rPr lang="ja-JP" altLang="ja-JP" dirty="0"/>
              <a:t>A： 私はお酒が飲めませんから、疲れた時は、お風呂にゆっくり入って早く寝ます。</a:t>
            </a:r>
          </a:p>
          <a:p>
            <a:r>
              <a:rPr lang="ja-JP" altLang="ja-JP" dirty="0"/>
              <a:t>B： いいですね。</a:t>
            </a:r>
          </a:p>
          <a:p>
            <a:r>
              <a:rPr lang="ja-JP" altLang="ja-JP" dirty="0"/>
              <a:t>A： あ、でも、疲れた時は、甘いものが食べたいので、コンビニに行ったりします。</a:t>
            </a:r>
          </a:p>
          <a:p>
            <a:r>
              <a:rPr lang="ja-JP" altLang="ja-JP" dirty="0"/>
              <a:t>B： 甘いもの、食べたくなりますよね。元気がない時は、甘いものが一番ですよね。</a:t>
            </a:r>
          </a:p>
          <a:p>
            <a:r>
              <a:rPr lang="ja-JP" altLang="ja-JP" dirty="0"/>
              <a:t>A： 本当にそうですね。Bさんは、元気がない時は何をしますか。</a:t>
            </a:r>
          </a:p>
          <a:p>
            <a:r>
              <a:rPr lang="ja-JP" altLang="ja-JP" dirty="0"/>
              <a:t>B： 私は元気がない時、YouTubeでかわいい犬の動画をたくさん見ます。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2077ED-D23C-E9E2-5040-BC3DA7F3C6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2654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DB1CE-0710-4F15-C0D7-6E9F499E7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7712A5-9452-587D-5F50-D509C2E5F5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B2991D-229E-1332-17D1-00EE92DF8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例：エビアレルギーなんです。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7FCB0F-0FFC-A142-B6B4-1F5AE53B85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1661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AE2B9-4656-980F-EC2A-3E418A6C8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BDFD326-922F-D2D9-A9FE-93B157E150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BC43F4-99A8-861D-0CF6-33ECAA7E69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例：お腹が痛いんです。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A2B3B65-FF9F-191F-32AB-378B43AC17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778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286F7-0C24-4B14-E564-7503BEA07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EEAEF15-EF55-C35F-D6F8-D848C1787E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BBD2116-0AC0-58A8-D37A-9F50B73711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例：お金がないんです。／お金が足りないんです。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8509B3-D0AB-1D71-758A-B7848CB961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1831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5ADE8-B56C-3EDD-EA08-920BBEB20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FBC5DBE-1C76-B782-0038-81B79A6E02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24BFBD-4E69-4A51-80CD-6144E18C97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例：スマホが壊れたんです。／スマホを落としたんです。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A96617-57A2-57F9-1DAE-DEE6F90C2D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3965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08820-BC48-612A-890E-85061CBA4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227A923-7625-BAA3-703E-EC257AA3A3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6A890C1-C05E-B027-87A0-8C812EFF5F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例：チケットが買えないんです。／チケットの買い方が分からないんです。／新宿に行きたいんですが。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5D34FB-8DF8-6884-D041-3CD63D32A0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5956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3F8DF-7D2C-67D9-A661-1B46F58CE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69000D-CB01-73F8-6F36-F25993DD64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92206B0-6B33-7F4E-D211-747352D697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</a:t>
            </a:r>
            <a:br>
              <a:rPr kumimoji="1" lang="en-US" altLang="ja-JP" dirty="0"/>
            </a:br>
            <a:r>
              <a:rPr kumimoji="1" lang="en-US" altLang="ja-JP" dirty="0"/>
              <a:t>A</a:t>
            </a:r>
            <a:r>
              <a:rPr kumimoji="1" lang="ja-JP" altLang="en-US" dirty="0"/>
              <a:t>：どこに行くんですか。</a:t>
            </a:r>
            <a:endParaRPr kumimoji="1" lang="en-US" altLang="ja-JP" dirty="0"/>
          </a:p>
          <a:p>
            <a:r>
              <a:rPr kumimoji="1" lang="en-US" altLang="ja-JP" dirty="0"/>
              <a:t>B</a:t>
            </a:r>
            <a:r>
              <a:rPr kumimoji="1" lang="ja-JP" altLang="en-US" dirty="0"/>
              <a:t>：今から面接なんです。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E72EA9-5D2E-BC6F-036B-CC6FFAB950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0114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9B96F-4FF8-788D-9792-E27C08F9C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394402-27F7-0D83-08DF-2ADF240BF6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5C3F068-E6BF-0854-4807-94DEB4155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</a:t>
            </a:r>
            <a:br>
              <a:rPr kumimoji="1" lang="en-US" altLang="ja-JP" dirty="0"/>
            </a:br>
            <a:r>
              <a:rPr kumimoji="1" lang="en-US" altLang="ja-JP" dirty="0"/>
              <a:t>A</a:t>
            </a:r>
            <a:r>
              <a:rPr kumimoji="1" lang="ja-JP" altLang="en-US" dirty="0"/>
              <a:t>：もう終わりますか。</a:t>
            </a:r>
            <a:endParaRPr kumimoji="1" lang="en-US" altLang="ja-JP" dirty="0"/>
          </a:p>
          <a:p>
            <a:r>
              <a:rPr kumimoji="1" lang="en-US" altLang="ja-JP" dirty="0"/>
              <a:t>B</a:t>
            </a:r>
            <a:r>
              <a:rPr kumimoji="1" lang="ja-JP" altLang="en-US" dirty="0"/>
              <a:t>：いいえ、まだ終わらないんです。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8365E6-02AB-677C-FA8D-FAE39F8BDE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9520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9E9DB5-46D8-798F-0D83-4D79E6B7D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B7D876B-8ABE-FAB9-F5C1-E6E9543188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46FDA7-D0E9-1108-EE9D-8142FF033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6F60-4EA7-480C-889B-53473B6D636C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342D7B-A5B5-6EAF-8324-A5AE71858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85B4EAE-9391-93DC-2DA4-2EA5B2FB5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5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BEAD15-3D6E-F96A-927C-AAC48AFD5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4370B7B-0711-5AC4-E589-998510EFF3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D3BE1D-9084-91CB-8CEC-AA72B54A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DB335-3327-4388-A691-80ED5C2EAFC9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16A2DD1-B338-8B30-EFE0-80893F5C1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531CFA-3DA2-6BEE-668E-DD1FCF8D0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060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28751B1-2E79-CDC3-B315-FF11781FA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5D33B8B-F895-7AD2-6CA9-215EC835CB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B71BD8-8B98-D1FC-2427-730327160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7BCED-8B18-4F06-8716-1CE16B53C027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0D1CC2-58A9-2286-A4FC-A10FB850E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B7D95CD-DC1F-1F2B-13A4-85D77C92A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7897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8CEA3D-AEAF-035D-48DE-2E734D48A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BFC39A-2069-A431-CEC5-AF8567227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15B4BE-43B9-126D-7528-FD531A85A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56BC-9427-452F-A73F-AE978FB2F21C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9DAB33-A855-68DB-5326-DFC3546A9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ja-JP" altLang="en-US" dirty="0"/>
              <a:t>日本語教師のたまご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E17F4A-01FA-6A64-1302-82267F677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7333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D692A1-D7DA-1D35-AB3A-3532E9E8F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3408F6B-3FC4-B12A-02A8-B2D0716A9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076A3E-D78F-7C1C-C515-45FB5CAE4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980C4-1B77-40CF-B2D2-989541FC45BE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B780B3-34F2-994F-08A7-06FAF446C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1E85EE-E748-C483-2D3C-14B53D90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5203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1CDD48-CCE7-B817-46DB-94231E165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C8154E-77CA-9875-BD82-F4D2C53B0F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48B72AA-2A2C-8FCD-CFF7-11338958A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3D48054-20A8-602F-0DA9-6E4F358C5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B8884-F8DB-40DA-8EFD-1885E3EB8852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FB006C7-CEC0-A8F0-8D07-E88D38D80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C0A1392-A172-0BB0-2BDE-50A86A682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8276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45B627-6C9A-B78F-03C6-A48418DD3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310DD0B-F4CD-57DC-F662-BDF154FA6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15D8596-865E-0994-9F41-A191023F9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4641645-3311-02ED-2A8F-14A1596B2F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BF5B50C-10AB-D0DF-DBCA-123E0282D7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FB0D61C-318C-C12E-D55F-86D7C0253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9B15-1C5B-4BCF-92CC-6D91135D7E76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2BB8464-1B84-8C97-E335-3BB2B4412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48D2076-F555-24BD-A996-C97BF93A3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8061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AF84E6-465C-95C0-4A3B-78F840AA0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FDCF919-87F9-C712-9DDB-FC8C2DE9C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6A604-85CA-4FB9-9BB2-9E0211350A11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EA111EB-EDEA-ED80-19EA-7575FEEEC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31588F6-8611-7B27-4F43-BAC093348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717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D36F0AE-6FB4-9BFB-9DE1-7E8FDF8D0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64C0-5F5D-4F73-AE26-D3F4D70CC317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FADDF78-9FFC-7F82-FDB7-60AE334EB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CE90BE-6270-3D7A-C21E-74C036DBA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491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C3BC49-B4A2-16AC-8FF8-D9D0E9B21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2EEFA1C-6377-D010-96D8-8868EAF86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135255-D864-079C-1D5F-6257CF6882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AE77311-6117-A438-330A-18E492C3D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1256E-B67F-4DA6-9753-157008C29955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DEFBACD-54F4-C111-C7A2-3C29CC27D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61FFC39-63AF-53A7-F9C2-9B8F63DAD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448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D9E5F8-ECD8-D712-26DF-4626D4F1B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56A3B43-3DCC-F894-CA9A-F6CE858616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C92AF25-9343-3542-9AB6-3583B85785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C259D5E-631A-4310-D82B-29DCA7061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18684-F3DB-4550-8400-499680D97289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EAF0C9-3C05-4EB8-745E-80E789575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170F709-3AC8-D712-38B2-8B7383E8C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6848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3F16438-22E0-ECD5-A003-A5A79208D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5A606D4-9780-16B5-2ED6-17184F329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512213-B167-4333-1FF3-23070B7D6D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9EB177-CD11-4E33-B052-16718B97795C}" type="datetime1">
              <a:rPr kumimoji="1" lang="ja-JP" altLang="en-US" smtClean="0"/>
              <a:t>2026/7/1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349709-0C3D-A82D-EB17-56B8C1040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kumimoji="1" lang="ja-JP" altLang="en-US"/>
              <a:t>日本語教師のたまご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9B2107-A863-AEFF-0857-E661296C92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0309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A6AF8-7F1F-AB14-05F7-4C152B4F9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2BC62582-8F03-F9E0-755C-1E88BAA4BC85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と思います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364214E-40DA-2DD5-826C-E1CCF72CF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FAE1B2B9-B312-3A42-EC87-51C87D53DD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662" y="893637"/>
            <a:ext cx="5400675" cy="541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438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38A7C-C013-F34A-9EF1-470AB182D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2B1B2F07-FAF7-D63F-77C8-2A10ABD68AAB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93CF790-3502-0D0B-9030-98272C223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55A3CBA-1088-1E7F-DD74-B3B228D155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371" y="1026069"/>
            <a:ext cx="8099258" cy="533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782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CD620-FFB1-04D1-9633-B78AD12CA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2A632B1C-630C-DA4A-08FD-B359C361E95F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F1D009D-A135-36B1-5430-8472637A4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79BE0B2-65BF-6A02-4A69-5BABA79398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547" y="911959"/>
            <a:ext cx="9308432" cy="544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955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17CAD-F93B-3ACE-7E56-726B95381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53A0556B-C093-BCE7-C9C2-9B76AD8C9CF7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310A622-FB5A-7D09-600A-6A0A320EC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41C9B01-FD86-C8A8-6B63-E656E804BA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49" y="1051745"/>
            <a:ext cx="9830301" cy="561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5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141CE-222C-794A-3D83-17C53A294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73B895B0-9E65-B34F-8BE8-D6FC4A68B191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7FB3218-3A8D-758D-75DE-FC7B348AB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5823EF9-ACE5-FE2C-5C03-7A5EA34EFD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412" y="1660234"/>
            <a:ext cx="5248641" cy="471011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22797A-DE58-F7DD-2CC7-A34B2F4C8029}"/>
              </a:ext>
            </a:extLst>
          </p:cNvPr>
          <p:cNvSpPr txBox="1"/>
          <p:nvPr/>
        </p:nvSpPr>
        <p:spPr>
          <a:xfrm>
            <a:off x="741947" y="1474403"/>
            <a:ext cx="6593305" cy="1679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A</a:t>
            </a:r>
            <a:r>
              <a:rPr kumimoji="1"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：どうしたんですか。</a:t>
            </a:r>
            <a:endParaRPr kumimoji="1" lang="en-US" altLang="ja-JP" sz="3600" dirty="0"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en-US" altLang="ja-JP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B</a:t>
            </a:r>
            <a:r>
              <a:rPr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：＿＿＿＿＿＿＿＿んです。</a:t>
            </a:r>
            <a:endParaRPr kumimoji="1" lang="ja-JP" altLang="en-US" sz="3600" dirty="0"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396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FFFF7-FED9-190D-A93F-14522C82B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47F37AA7-D01A-7B6F-33A7-21435416FFF6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F88A242-1762-9003-597B-2CA4AA7C6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356921-3156-0BA3-612C-1B3C95F39B55}"/>
              </a:ext>
            </a:extLst>
          </p:cNvPr>
          <p:cNvSpPr txBox="1"/>
          <p:nvPr/>
        </p:nvSpPr>
        <p:spPr>
          <a:xfrm>
            <a:off x="741947" y="1474403"/>
            <a:ext cx="6593305" cy="1679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A</a:t>
            </a:r>
            <a:r>
              <a:rPr kumimoji="1"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：どうしたんですか。</a:t>
            </a:r>
            <a:endParaRPr kumimoji="1" lang="en-US" altLang="ja-JP" sz="3600" dirty="0"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en-US" altLang="ja-JP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B</a:t>
            </a:r>
            <a:r>
              <a:rPr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：＿＿＿＿＿＿＿＿んです。</a:t>
            </a:r>
            <a:endParaRPr kumimoji="1" lang="ja-JP" altLang="en-US" sz="3600" dirty="0"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44BAA95-923F-C8DF-5814-6AA4104BA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252" y="2313992"/>
            <a:ext cx="4002806" cy="418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311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7E078-3E17-6962-8CB3-3BAF04CC9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9B19749E-044F-F920-C938-A5E74DF6E7E3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1719509-D969-BD5B-7744-4C937F91B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4D85F6E-CED5-9CDE-B39E-278622D6A0A6}"/>
              </a:ext>
            </a:extLst>
          </p:cNvPr>
          <p:cNvSpPr txBox="1"/>
          <p:nvPr/>
        </p:nvSpPr>
        <p:spPr>
          <a:xfrm>
            <a:off x="1602450" y="1092483"/>
            <a:ext cx="9503066" cy="1679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A</a:t>
            </a:r>
            <a:r>
              <a:rPr kumimoji="1"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：たべないんですか。</a:t>
            </a:r>
            <a:endParaRPr kumimoji="1" lang="en-US" altLang="ja-JP" sz="3600" dirty="0"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en-US" altLang="ja-JP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B</a:t>
            </a:r>
            <a:r>
              <a:rPr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：＿＿＿＿＿＿＿＿＿＿＿んです。</a:t>
            </a:r>
            <a:endParaRPr kumimoji="1" lang="ja-JP" altLang="en-US" sz="3600" dirty="0"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59D1E70-4C6F-4994-3EE6-98062C75BE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7" t="14152" b="5981"/>
          <a:stretch>
            <a:fillRect/>
          </a:stretch>
        </p:blipFill>
        <p:spPr>
          <a:xfrm>
            <a:off x="3492759" y="3873573"/>
            <a:ext cx="5206482" cy="284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8464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065B3-A267-0760-4903-FECA1C45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3B0C87AB-3AE6-94BA-36DB-1FB076A4080A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496EDC8-740E-424F-24A7-EEB1930E0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4D24A99-6B1C-78D3-CA60-CCECCE6F421B}"/>
              </a:ext>
            </a:extLst>
          </p:cNvPr>
          <p:cNvSpPr txBox="1"/>
          <p:nvPr/>
        </p:nvSpPr>
        <p:spPr>
          <a:xfrm>
            <a:off x="217714" y="1101056"/>
            <a:ext cx="11756570" cy="1679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A</a:t>
            </a:r>
            <a:r>
              <a:rPr kumimoji="1"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：ビール、どうぞ。</a:t>
            </a:r>
            <a:endParaRPr kumimoji="1" lang="en-US" altLang="ja-JP" sz="3600" dirty="0"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en-US" altLang="ja-JP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B</a:t>
            </a:r>
            <a:r>
              <a:rPr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：あ、すみません。きょう、くるま で＿＿＿＿んです。</a:t>
            </a:r>
            <a:endParaRPr kumimoji="1" lang="ja-JP" altLang="en-US" sz="3600" dirty="0"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52B4025-9850-7E2F-F163-461D545C09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461" y="2780234"/>
            <a:ext cx="6021076" cy="407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74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D955F-47EF-8A4F-78CB-1356F873A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67426BA6-7E8A-9B78-9BBD-68BE518EF530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40ABF42-8C57-DE0A-B0DB-F9BD89F06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2AE9803-2E0F-2FE6-2893-573868D7706A}"/>
              </a:ext>
            </a:extLst>
          </p:cNvPr>
          <p:cNvSpPr txBox="1"/>
          <p:nvPr/>
        </p:nvSpPr>
        <p:spPr>
          <a:xfrm>
            <a:off x="537452" y="1013830"/>
            <a:ext cx="11556569" cy="2510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A</a:t>
            </a:r>
            <a:r>
              <a:rPr kumimoji="1"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：ちょっと エアコンの</a:t>
            </a:r>
            <a:r>
              <a:rPr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おんど、あ</a:t>
            </a:r>
            <a:r>
              <a:rPr kumimoji="1"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げても</a:t>
            </a:r>
            <a:r>
              <a:rPr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い</a:t>
            </a:r>
            <a:r>
              <a:rPr kumimoji="1"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いですか。</a:t>
            </a:r>
            <a:endParaRPr kumimoji="1" lang="en-US" altLang="ja-JP" sz="3600" dirty="0"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　　</a:t>
            </a:r>
            <a:r>
              <a:rPr kumimoji="1"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＿＿＿＿＿んです。</a:t>
            </a:r>
            <a:endParaRPr kumimoji="1" lang="en-US" altLang="ja-JP" sz="3600" dirty="0"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B</a:t>
            </a:r>
            <a:r>
              <a:rPr kumimoji="1"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：はい、いいですよ。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984FD10-81C3-81BD-920A-F31C84312B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410" y="3688869"/>
            <a:ext cx="3936655" cy="316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142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37702-48BE-EBBF-2EC9-6D186252F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CCB4E872-3FB2-9308-4582-31A4F65D16FD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EFA037C-F23E-743B-E777-590D5CB8F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1E5AFD0-E095-3EB0-BA00-0FCEC97CF067}"/>
              </a:ext>
            </a:extLst>
          </p:cNvPr>
          <p:cNvSpPr txBox="1"/>
          <p:nvPr/>
        </p:nvSpPr>
        <p:spPr>
          <a:xfrm>
            <a:off x="537452" y="1013830"/>
            <a:ext cx="11556569" cy="1679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A</a:t>
            </a:r>
            <a:r>
              <a:rPr kumimoji="1"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：このあと、</a:t>
            </a:r>
            <a:r>
              <a:rPr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の</a:t>
            </a:r>
            <a:r>
              <a:rPr kumimoji="1"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みに いきませんか。</a:t>
            </a:r>
            <a:endParaRPr kumimoji="1" lang="en-US" altLang="ja-JP" sz="3600" dirty="0"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B</a:t>
            </a:r>
            <a:r>
              <a:rPr kumimoji="1"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：あ、すみません。ちょっと＿＿＿＿＿んです。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643176B-DBF4-F78B-FDC5-6FF5192A29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047940"/>
            <a:ext cx="4114801" cy="367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830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E669F-181C-DAF8-8988-A39D28084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C1E5418E-00A5-EBB9-45D2-23A8F964B377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8D5D3DF-E987-4EE7-A4CA-B9DF1B669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F2EEF8D-AAEF-0480-D314-FB8AC10C7090}"/>
              </a:ext>
            </a:extLst>
          </p:cNvPr>
          <p:cNvSpPr txBox="1"/>
          <p:nvPr/>
        </p:nvSpPr>
        <p:spPr>
          <a:xfrm>
            <a:off x="537452" y="1013830"/>
            <a:ext cx="11556569" cy="2510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A</a:t>
            </a:r>
            <a:r>
              <a:rPr kumimoji="1"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：すみません。コピー</a:t>
            </a:r>
            <a:r>
              <a:rPr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き</a:t>
            </a:r>
            <a:r>
              <a:rPr kumimoji="1"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が＿＿＿＿んです。</a:t>
            </a:r>
            <a:endParaRPr kumimoji="1" lang="en-US" altLang="ja-JP" sz="3600" dirty="0"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　  </a:t>
            </a:r>
            <a:r>
              <a:rPr kumimoji="1"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どうしてか わかりますか。</a:t>
            </a:r>
            <a:endParaRPr kumimoji="1" lang="en-US" altLang="ja-JP" sz="3600" dirty="0"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B</a:t>
            </a:r>
            <a:r>
              <a:rPr kumimoji="1" lang="ja-JP" altLang="en-US" sz="36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：ちょっと みてみますね。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1F4E1E9-5116-9A84-38B5-60E7474AD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433" y="3524004"/>
            <a:ext cx="6054939" cy="3068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90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D760C-1B5B-47A8-07D0-FF584DD89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B16963CF-F7FC-3C2B-BB18-03DEDBB1661C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と思います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0A3C0DE-FDE4-59BE-970D-FEF5AF3B1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C42ABC78-46C1-5D31-8DE8-DE9A6DD8D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971" y="1178309"/>
            <a:ext cx="9824058" cy="536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7940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C7365-FF21-D3BD-34F5-6275F40A6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62D2E7AA-61DF-D3F0-31AA-E83BC9A8F82B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4BB0838-4575-A87B-07F8-AF319F3F8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E7205A0-7ECA-7CD6-F4A0-AD0F0E8EE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613" y="1807411"/>
            <a:ext cx="7070772" cy="474813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7005214-93B5-5287-A1E8-461A8A16F623}"/>
              </a:ext>
            </a:extLst>
          </p:cNvPr>
          <p:cNvSpPr txBox="1"/>
          <p:nvPr/>
        </p:nvSpPr>
        <p:spPr>
          <a:xfrm>
            <a:off x="2799347" y="1066578"/>
            <a:ext cx="6593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Make questions using </a:t>
            </a:r>
            <a:r>
              <a:rPr kumimoji="1" lang="ja-JP" altLang="en-US" sz="28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～んです</a:t>
            </a:r>
          </a:p>
        </p:txBody>
      </p:sp>
    </p:spTree>
    <p:extLst>
      <p:ext uri="{BB962C8B-B14F-4D97-AF65-F5344CB8AC3E}">
        <p14:creationId xmlns:p14="http://schemas.microsoft.com/office/powerpoint/2010/main" val="5059893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48892-95C5-E9F5-9912-40E07E3E9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AE7B3D80-9329-8E1B-3B21-F1759AC561D2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CAF2F59-08FA-BE7D-5669-59E5C0D0F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5718031-91AD-BCA9-21A8-3E88EC0D1D40}"/>
              </a:ext>
            </a:extLst>
          </p:cNvPr>
          <p:cNvSpPr txBox="1"/>
          <p:nvPr/>
        </p:nvSpPr>
        <p:spPr>
          <a:xfrm>
            <a:off x="2799347" y="1066578"/>
            <a:ext cx="6593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Make questions using </a:t>
            </a:r>
            <a:r>
              <a:rPr kumimoji="1" lang="ja-JP" altLang="en-US" sz="28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～んです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340E2F6-BD37-429D-EA05-67E5B5511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882" y="1807411"/>
            <a:ext cx="8286236" cy="460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0390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26F5B-A550-4977-980C-73CBDE074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38F4915D-38D0-54FA-619B-E979728FC952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とき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B769A7B-0152-7438-56D5-6F8DD1974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90F453B-78C3-69CD-88DF-AD89116AEB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458" y="1492735"/>
            <a:ext cx="8153083" cy="387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232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4A497-0D08-3475-356F-B02ADEE82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30223BD2-96A5-2C8C-CD72-6EC3478C6D25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とき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A00A8EB-E0FD-1158-DAC7-411E93D02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87B548F-CC24-69CB-32A5-C558D615B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6296" y="1044811"/>
            <a:ext cx="3499407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4148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F2FD6-553A-3844-AAA3-49C8F22D8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E4AB9672-86F8-A154-6C74-5C61A6065690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とき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942FB50-D1D3-4574-ED0A-4E1C719A9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89C24FA4-8645-FD40-F6AF-894E90F2B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7541" y="1374470"/>
            <a:ext cx="5236918" cy="41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064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602E0-F6D5-FAEF-C26C-5980B5851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5918D35B-17B9-D40F-0094-BD566E5A5155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とき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48B5842-2560-47F4-58B7-D7EFEF5DA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51327A33-0971-D362-7C2D-DDA5A56C4D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858" y="1493352"/>
            <a:ext cx="8986283" cy="387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125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F84A4-C067-A843-2D6A-34AA1A3A7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0957FDED-1AC3-4F49-E481-BD1200E40D03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とき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18164F9-60F9-72C6-B294-04730AF88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FE08A7A8-249A-5748-EA68-08CDE2984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489" y="1027650"/>
            <a:ext cx="10675021" cy="551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432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B2615-4633-94E3-8DF7-694F8BF0C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3CB5D2AB-3CC1-5EE6-F3B3-7B2570AD3283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2730D53-6477-E8B0-1CCD-117F08335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9F672E2-6B4C-35A1-DE2D-41F3C6196D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336" y="1010653"/>
            <a:ext cx="7392935" cy="584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055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FE5A9-DA48-1FD9-3C28-9767D24D5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82F76E14-68EB-7236-7BF1-593506DFDE9C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D26C827-C855-D6C5-A1CC-9D8E99CFF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E45DC0E-1C24-C290-BB8B-8BB53AAF5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95" y="1211597"/>
            <a:ext cx="10446409" cy="514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292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30CA6-5C9C-48BC-0CEE-2A38C21BC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1AC77189-BFEE-3B06-2977-8A54DFB0F715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BA3A444-D3CA-DCDE-D336-AAD0DBA11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9FCD27D-E6EE-2B7E-BBEE-4F155D8FCF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224" y="923402"/>
            <a:ext cx="8687551" cy="543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107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572C0-A61C-79E0-CF72-85EDA6B2E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5281D584-A0A7-B339-679C-7CDBB90F112F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93E657B-A39C-81F2-7688-2A900CBB0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CEB0FCF-3FB1-2B1A-F8D1-8B92156EEA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961" y="1081948"/>
            <a:ext cx="6316077" cy="545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71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A3BA9-72F9-ECD9-9AAE-4567465F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05113D43-F876-11FF-D57F-524EE211B0BC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367AA1D-B66C-F504-8710-6E13F18DA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3BF2A18-360A-04C8-7F70-1F7C090F9F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958" y="970450"/>
            <a:ext cx="6385509" cy="575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786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3F50E-DAED-E392-82F6-0D9F6D1AA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94AB6198-0C91-9C8F-A1FB-DBAC2C454EE5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5980B2B-EEFB-9812-0368-F9F42AE99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F3A03FD-5B61-5230-1DE9-32A23342D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487" y="1088752"/>
            <a:ext cx="8773026" cy="545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203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FC802-0191-2335-8D04-7091DCDC8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A3AF1834-8D0C-F4DC-BF81-BB4FE76601AF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普通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んです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7B9A6A4-E644-EE2C-EBAB-7F6CA08B0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75CEDD9-E2D4-8339-58DB-FF21F4A5FD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464" y="1084299"/>
            <a:ext cx="7933071" cy="545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01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1323</TotalTime>
  <Words>1235</Words>
  <Application>Microsoft Office PowerPoint</Application>
  <PresentationFormat>ワイド画面</PresentationFormat>
  <Paragraphs>158</Paragraphs>
  <Slides>26</Slides>
  <Notes>26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26</vt:i4>
      </vt:variant>
    </vt:vector>
  </HeadingPairs>
  <TitlesOfParts>
    <vt:vector size="31" baseType="lpstr">
      <vt:lpstr>UD Digi Kyokasho NP-R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Gentjan Pica</dc:creator>
  <cp:lastModifiedBy>Gentjan Pica</cp:lastModifiedBy>
  <cp:revision>40</cp:revision>
  <dcterms:created xsi:type="dcterms:W3CDTF">2026-06-12T07:23:40Z</dcterms:created>
  <dcterms:modified xsi:type="dcterms:W3CDTF">2026-07-01T13:01:42Z</dcterms:modified>
</cp:coreProperties>
</file>