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90" r:id="rId3"/>
    <p:sldId id="28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1" r:id="rId14"/>
    <p:sldId id="293" r:id="rId15"/>
    <p:sldId id="294" r:id="rId16"/>
    <p:sldId id="297" r:id="rId17"/>
    <p:sldId id="296" r:id="rId18"/>
    <p:sldId id="298" r:id="rId19"/>
    <p:sldId id="299" r:id="rId20"/>
    <p:sldId id="287" r:id="rId21"/>
    <p:sldId id="288" r:id="rId22"/>
    <p:sldId id="295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80331" autoAdjust="0"/>
  </p:normalViewPr>
  <p:slideViewPr>
    <p:cSldViewPr snapToGrid="0">
      <p:cViewPr varScale="1">
        <p:scale>
          <a:sx n="52" d="100"/>
          <a:sy n="52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E276-C18B-411B-9AD5-DF9244B68740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9025-7C1D-4F68-9E30-31F0FFD96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5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7DFC-E534-596E-8974-66B0F6A7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D6B6DE-6483-49DC-66F4-045EA8CE4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D87E90-58AA-CAC3-92A7-15BDA00C1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lang="ja-JP" altLang="ja-JP" dirty="0"/>
              <a:t>A:「この資料、金曜日までに終わりますか。」</a:t>
            </a:r>
          </a:p>
          <a:p>
            <a:r>
              <a:rPr lang="ja-JP" altLang="ja-JP" dirty="0"/>
              <a:t>B:「うーん、ちょっと</a:t>
            </a:r>
            <a:r>
              <a:rPr lang="ja-JP" altLang="ja-JP" b="1" dirty="0"/>
              <a:t>難しい</a:t>
            </a:r>
            <a:r>
              <a:rPr lang="ja-JP" altLang="ja-JP" dirty="0"/>
              <a:t>と思います」（い形容詞）</a:t>
            </a:r>
          </a:p>
          <a:p>
            <a:r>
              <a:rPr lang="ja-JP" altLang="ja-JP" dirty="0"/>
              <a:t>A:「そうですか。来週の月曜日には、終わりますか？」</a:t>
            </a:r>
          </a:p>
          <a:p>
            <a:r>
              <a:rPr lang="ja-JP" altLang="ja-JP" dirty="0"/>
              <a:t>B:「はい、</a:t>
            </a:r>
            <a:r>
              <a:rPr lang="ja-JP" altLang="ja-JP" b="1" dirty="0"/>
              <a:t>大丈夫だ</a:t>
            </a:r>
            <a:r>
              <a:rPr lang="ja-JP" altLang="ja-JP" dirty="0"/>
              <a:t>と思います」（な形容詞の「だ」に注意）</a:t>
            </a:r>
          </a:p>
          <a:p>
            <a:r>
              <a:rPr lang="ja-JP" altLang="ja-JP" dirty="0"/>
              <a:t>A：「じゃあ、マネージャーに話します。明日、マネージャーはオフィスに来ますか。」</a:t>
            </a:r>
          </a:p>
          <a:p>
            <a:r>
              <a:rPr lang="ja-JP" altLang="ja-JP" dirty="0"/>
              <a:t>B: 「明日は、</a:t>
            </a:r>
            <a:r>
              <a:rPr lang="ja-JP" altLang="ja-JP" b="1" dirty="0"/>
              <a:t>来ない</a:t>
            </a:r>
            <a:r>
              <a:rPr lang="ja-JP" altLang="ja-JP" dirty="0"/>
              <a:t>と思います」（動詞の否定形）</a:t>
            </a:r>
          </a:p>
          <a:p>
            <a:r>
              <a:rPr lang="ja-JP" altLang="ja-JP"/>
              <a:t>A：「そうですか。では、あとでメールします」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125257-5B81-5B1E-8940-77541D4D2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69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3711E-15E7-FE2C-0DA7-ED03F557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C6D75E-622D-4410-B637-824B3D8C3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F1740C-4303-4606-D830-6873A0FDA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：それ、新しい</a:t>
            </a:r>
            <a:r>
              <a:rPr kumimoji="1" lang="en-US" altLang="ja-JP" dirty="0"/>
              <a:t>iPhone</a:t>
            </a:r>
            <a:r>
              <a:rPr kumimoji="1" lang="ja-JP" altLang="en-US" dirty="0"/>
              <a:t>ですよね！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：はい、週末買ったんです。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1041F-E625-DA4E-B726-0AE01405B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44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1AB7-CCC4-6351-D0B5-3D16DA6F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01C5F2-981D-D3F2-1C62-76BBB1200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3C9A80-444F-DEAD-B027-461E574A9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：どこか行くんですか。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：はい、海外旅行に行くんです。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BA2DCF-DC69-A088-23D7-4EB37C468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81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E9A25-3FCC-DDF3-B0C0-9F6944DD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CB0D72-F391-3430-156C-EEE8869C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617820-8E2F-56F3-3466-C8B55C190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：どうして遅れたんですか。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：電車が止まっていたんです。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6CB0CF-3A23-60EF-3ACB-0BF1954A7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086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856B-4A08-D45D-ABA0-C3C1A29A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2DA336-955F-547A-8A2F-7899C1770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5BCBF9-3336-BD7E-8BEF-6A97484A8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：どうしたんですか。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：仕事が終わらないんです。／昨日、夜遅くまで起きていたので、眠いんです。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B2480C-73F0-3DC5-4C4F-F978E988D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7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4F6F6-6794-440E-AA9B-F4221304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2AD4C0-B959-E58F-135C-DDF39833A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1B6726-CD8A-B819-11D2-6F6533161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：どうしたんですか。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：お腹が痛いんです。／熱があるんです。／頭が痛いんです。／体調が悪いんです。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90F0A5-F731-7E96-5E38-DF607DD5D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8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BF94-11F0-B55B-C8CF-4A15B0AD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CD7331-6130-0F71-9D93-7F8EF6F1A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5DDC4B-58D6-527D-7A1C-7BC8C8EE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：食べないんですか。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：朝ご飯をたくさん食べたので、お腹が空いていないんです。／最近</a:t>
            </a:r>
            <a:r>
              <a:rPr kumimoji="1" lang="ja-JP" altLang="en-US"/>
              <a:t>、たべすぎなので</a:t>
            </a:r>
            <a:r>
              <a:rPr kumimoji="1" lang="ja-JP" altLang="en-US" dirty="0"/>
              <a:t>、ダイエットしているんです。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9C5944-A60D-7CC2-43F0-38C293318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26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B297F-819E-5FF2-56DE-E5762982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024BA7-F4C8-0340-2851-21F06EDAE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14FF6C-E877-B978-EE31-A672DADD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：ビール、どうぞ。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：あ、すみません。今日、車で来たんです。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9CA46-4ED6-42A7-8F88-BE592C1F8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23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E0863-E3D6-863B-99FD-A3CDFE92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3E9EAF-B7CF-7C10-59CC-489FA5836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4BAB69-3B38-0FDD-5CFD-48C7C54EA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lang="ja-JP" altLang="ja-JP" dirty="0"/>
              <a:t>A：ちょっとエアコンの温度上げても</a:t>
            </a:r>
            <a:r>
              <a:rPr lang="ja-JP" altLang="en-US" dirty="0"/>
              <a:t>い</a:t>
            </a:r>
            <a:r>
              <a:rPr lang="ja-JP" altLang="ja-JP" dirty="0"/>
              <a:t>いですか。</a:t>
            </a:r>
            <a:r>
              <a:rPr lang="ja-JP" altLang="en-US" dirty="0"/>
              <a:t>寒いん</a:t>
            </a:r>
            <a:r>
              <a:rPr lang="ja-JP" altLang="ja-JP" dirty="0"/>
              <a:t>です。</a:t>
            </a:r>
          </a:p>
          <a:p>
            <a:r>
              <a:rPr lang="ja-JP" altLang="ja-JP" dirty="0"/>
              <a:t>B：はい、いいですよ。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135FD3-AE87-EFD9-F0DE-C0948CFB7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56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6010-067B-3A18-4C98-63B546FD9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1BA0ED-F650-6AEE-17EE-98315B0A1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C3AD71-3226-8B33-32F1-B7F756ED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lang="ja-JP" altLang="ja-JP" dirty="0"/>
              <a:t>A：この後、飲みに行きませんか。</a:t>
            </a:r>
          </a:p>
          <a:p>
            <a:r>
              <a:rPr lang="ja-JP" altLang="ja-JP" dirty="0"/>
              <a:t>B：あ、すみません。</a:t>
            </a:r>
            <a:r>
              <a:rPr lang="ja-JP" altLang="en-US" dirty="0"/>
              <a:t>ちょっと用事がある</a:t>
            </a:r>
            <a:r>
              <a:rPr lang="ja-JP" altLang="ja-JP" dirty="0"/>
              <a:t>んです。</a:t>
            </a:r>
            <a:r>
              <a:rPr kumimoji="1" lang="ja-JP" altLang="en-US" dirty="0"/>
              <a:t>／ちょっと忙しいんです。／ちょっと難しいんです。</a:t>
            </a:r>
            <a:endParaRPr lang="ja-JP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AD03D-1D07-559E-B8C1-50CAC5840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36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E33B-FF84-D68D-E67D-189C02FC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13A6DB-B52A-A030-C347-AF0E464C8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74E967-DC57-7FCC-E38C-7B3F092B9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lang="ja-JP" altLang="ja-JP" dirty="0"/>
              <a:t>A：すみません。</a:t>
            </a:r>
            <a:r>
              <a:rPr lang="ja-JP" altLang="ja-JP"/>
              <a:t>コピー</a:t>
            </a:r>
            <a:r>
              <a:rPr lang="ja-JP" altLang="en-US"/>
              <a:t>機</a:t>
            </a:r>
            <a:r>
              <a:rPr lang="ja-JP" altLang="ja-JP"/>
              <a:t>が</a:t>
            </a:r>
            <a:r>
              <a:rPr lang="ja-JP" altLang="en-US"/>
              <a:t>動かない</a:t>
            </a:r>
            <a:r>
              <a:rPr lang="ja-JP" altLang="ja-JP"/>
              <a:t>んです</a:t>
            </a:r>
            <a:r>
              <a:rPr lang="ja-JP" altLang="ja-JP" dirty="0"/>
              <a:t>。</a:t>
            </a:r>
            <a:r>
              <a:rPr lang="ja-JP" altLang="en-US"/>
              <a:t>／コピー機が壊れているんです。</a:t>
            </a:r>
            <a:endParaRPr lang="en-US" altLang="ja-JP" dirty="0"/>
          </a:p>
          <a:p>
            <a:r>
              <a:rPr lang="ja-JP" altLang="en-US" dirty="0"/>
              <a:t>　　 </a:t>
            </a:r>
            <a:r>
              <a:rPr lang="ja-JP" altLang="ja-JP" dirty="0"/>
              <a:t>どうしてか分かりますか。</a:t>
            </a:r>
          </a:p>
          <a:p>
            <a:r>
              <a:rPr lang="ja-JP" altLang="ja-JP" dirty="0"/>
              <a:t>B：ちょっと見てみますね。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516CB6-9B54-967C-476F-0518D9181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43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9B17-03B4-B679-246F-86D845A5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45E8A4-F204-C9AF-B2DB-43838F362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622996-400A-E5FD-DEBB-C117E273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r>
              <a:rPr lang="ja-JP" altLang="ja-JP" dirty="0"/>
              <a:t>Aさんは、居酒屋が好きなので、ワインを飲むと思います。</a:t>
            </a:r>
          </a:p>
          <a:p>
            <a:r>
              <a:rPr lang="ja-JP" altLang="ja-JP" dirty="0"/>
              <a:t>Aさんは、よくチョコレートを食べているので、チョコレートが好きだと思います。</a:t>
            </a:r>
          </a:p>
          <a:p>
            <a:r>
              <a:rPr lang="ja-JP" altLang="ja-JP" dirty="0"/>
              <a:t>Aさんは、黒いカバンを持っているので、赤いカバンが良いと思います。</a:t>
            </a:r>
          </a:p>
          <a:p>
            <a:r>
              <a:rPr lang="ja-JP" altLang="ja-JP" dirty="0"/>
              <a:t>Aさんは、ケーキが好きじゃないと言っていたので、タルトを食べると思います。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E1D82E-E76C-B8E4-FCFA-FD216644B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52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8DA72-0136-AB5E-F994-4601E544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9E8719-10ED-F68F-C15B-7E7680260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A874BB-6A5C-6E74-8F49-3494A5B66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endParaRPr kumimoji="1" lang="en-US" altLang="ja-JP" dirty="0"/>
          </a:p>
          <a:p>
            <a:r>
              <a:rPr kumimoji="1" lang="ja-JP" altLang="en-US" dirty="0"/>
              <a:t>①</a:t>
            </a:r>
            <a:r>
              <a:rPr kumimoji="1" lang="en-US" altLang="ja-JP" dirty="0"/>
              <a:t>Q</a:t>
            </a:r>
            <a:r>
              <a:rPr kumimoji="1" lang="ja-JP" altLang="en-US" dirty="0"/>
              <a:t>：どこに行ったんですか。</a:t>
            </a:r>
            <a:r>
              <a:rPr kumimoji="1" lang="en-US" altLang="ja-JP" dirty="0"/>
              <a:t>A</a:t>
            </a:r>
            <a:r>
              <a:rPr kumimoji="1" lang="ja-JP" altLang="en-US" dirty="0"/>
              <a:t>：新幹線で京都に行ったんです。</a:t>
            </a:r>
            <a:endParaRPr kumimoji="1" lang="en-US" altLang="ja-JP" dirty="0"/>
          </a:p>
          <a:p>
            <a:r>
              <a:rPr kumimoji="1" lang="ja-JP" altLang="en-US" dirty="0"/>
              <a:t>②</a:t>
            </a:r>
            <a:r>
              <a:rPr kumimoji="1" lang="en-US" altLang="ja-JP" dirty="0"/>
              <a:t>Q</a:t>
            </a:r>
            <a:r>
              <a:rPr kumimoji="1" lang="ja-JP" altLang="en-US" dirty="0"/>
              <a:t>：このお土産何ですか。</a:t>
            </a:r>
            <a:r>
              <a:rPr kumimoji="1" lang="en-US" altLang="ja-JP" dirty="0"/>
              <a:t>A</a:t>
            </a:r>
            <a:r>
              <a:rPr kumimoji="1" lang="ja-JP" altLang="en-US" dirty="0"/>
              <a:t>：八つ橋です。有名なんです。</a:t>
            </a:r>
            <a:endParaRPr kumimoji="1" lang="en-US" altLang="ja-JP" dirty="0"/>
          </a:p>
          <a:p>
            <a:r>
              <a:rPr kumimoji="1" lang="ja-JP" altLang="en-US" dirty="0"/>
              <a:t>③</a:t>
            </a:r>
            <a:r>
              <a:rPr kumimoji="1" lang="en-US" altLang="ja-JP" dirty="0"/>
              <a:t>Q</a:t>
            </a:r>
            <a:r>
              <a:rPr kumimoji="1" lang="ja-JP" altLang="en-US" dirty="0"/>
              <a:t>：京都で何をしたんですか。</a:t>
            </a:r>
            <a:r>
              <a:rPr kumimoji="1" lang="en-US" altLang="ja-JP" dirty="0"/>
              <a:t>A</a:t>
            </a:r>
            <a:r>
              <a:rPr kumimoji="1" lang="ja-JP" altLang="en-US" dirty="0"/>
              <a:t>：お寺を見たり、着物を着たりしたんです。</a:t>
            </a:r>
            <a:endParaRPr kumimoji="1" lang="en-US" altLang="ja-JP" dirty="0"/>
          </a:p>
          <a:p>
            <a:r>
              <a:rPr kumimoji="1" lang="ja-JP" altLang="en-US" dirty="0"/>
              <a:t>④</a:t>
            </a:r>
            <a:r>
              <a:rPr kumimoji="1" lang="en-US" altLang="ja-JP" dirty="0"/>
              <a:t>Q</a:t>
            </a:r>
            <a:r>
              <a:rPr kumimoji="1" lang="ja-JP" altLang="en-US" dirty="0"/>
              <a:t>：京都はどうでしたか。</a:t>
            </a:r>
            <a:r>
              <a:rPr kumimoji="1" lang="en-US" altLang="ja-JP" dirty="0"/>
              <a:t>A</a:t>
            </a:r>
            <a:r>
              <a:rPr kumimoji="1" lang="ja-JP" altLang="en-US" dirty="0"/>
              <a:t>：はい、きれいでしたが、暑かったんです。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9AD395-4BD6-40EE-8979-A29588171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3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AE1E2-65CF-7E29-6105-7D7E6412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234306-8887-0318-3841-5889D347D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E297E6-211D-4BE2-7034-CB4409FEA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endParaRPr kumimoji="1" lang="en-US" altLang="ja-JP" dirty="0"/>
          </a:p>
          <a:p>
            <a:r>
              <a:rPr kumimoji="1" lang="en-US" altLang="ja-JP" dirty="0"/>
              <a:t>Q</a:t>
            </a:r>
            <a:r>
              <a:rPr kumimoji="1" lang="ja-JP" altLang="en-US" dirty="0"/>
              <a:t>：どうしたんですか。／どうして遅れたんですか。</a:t>
            </a:r>
            <a:endParaRPr kumimoji="1" lang="en-US" altLang="ja-JP" dirty="0"/>
          </a:p>
          <a:p>
            <a:r>
              <a:rPr kumimoji="1" lang="en-US" altLang="ja-JP" dirty="0"/>
              <a:t>A</a:t>
            </a:r>
            <a:r>
              <a:rPr kumimoji="1" lang="ja-JP" altLang="en-US" dirty="0"/>
              <a:t>：寝坊して、いつもの電車に乗れなかったんです。／自転車が壊れたんです。／電車が遅れていたんです。／エレベーターが動いていなかったんです。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BCA67-7195-F604-40CF-E81231D17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99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1F27-390A-D3DE-198C-78AA4F2D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3A2198-89E3-0473-A6AD-D83BD04C2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2B04C4-1F88-D499-70DB-7DF19F791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例文会話：</a:t>
            </a:r>
            <a:endParaRPr kumimoji="1" lang="en-US" altLang="ja-JP" dirty="0"/>
          </a:p>
          <a:p>
            <a:r>
              <a:rPr lang="ja-JP" altLang="ja-JP" dirty="0"/>
              <a:t>A： ああ、今週の仕事もやっと終わりましたね。疲れた時、Bさんはいつも何をしますか。</a:t>
            </a:r>
          </a:p>
          <a:p>
            <a:r>
              <a:rPr lang="ja-JP" altLang="ja-JP" dirty="0"/>
              <a:t>B： そうですね……。すごく疲れた時は、冷たいビールを飲みます。Aさんは？</a:t>
            </a:r>
          </a:p>
          <a:p>
            <a:r>
              <a:rPr lang="ja-JP" altLang="ja-JP" dirty="0"/>
              <a:t>A： 私はお酒が飲めませんから、疲れた時は、お風呂にゆっくり入って早く寝ます。</a:t>
            </a:r>
          </a:p>
          <a:p>
            <a:r>
              <a:rPr lang="ja-JP" altLang="ja-JP" dirty="0"/>
              <a:t>B： いいですね。</a:t>
            </a:r>
          </a:p>
          <a:p>
            <a:r>
              <a:rPr lang="ja-JP" altLang="ja-JP" dirty="0"/>
              <a:t>A： あ、でも、疲れた時は、甘いものが食べたいので、コンビニに行ったりします。</a:t>
            </a:r>
          </a:p>
          <a:p>
            <a:r>
              <a:rPr lang="ja-JP" altLang="ja-JP" dirty="0"/>
              <a:t>B： 甘いもの、食べたくなりますよね。元気がない時は、甘いものが一番ですよね。</a:t>
            </a:r>
          </a:p>
          <a:p>
            <a:r>
              <a:rPr lang="ja-JP" altLang="ja-JP" dirty="0"/>
              <a:t>A： 本当にそうですね。Bさんは、元気がない時は何をしますか。</a:t>
            </a:r>
          </a:p>
          <a:p>
            <a:r>
              <a:rPr lang="ja-JP" altLang="ja-JP" dirty="0"/>
              <a:t>B： 私は元気がない時、YouTubeでかわいい犬の動画をたくさん見ます。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2077ED-D23C-E9E2-5040-BC3DA7F3C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65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DB1CE-0710-4F15-C0D7-6E9F499E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7712A5-9452-587D-5F50-D509C2E5F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B2991D-229E-1332-17D1-00EE92DF8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例：エビアレルギーなんです。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7FCB0F-0FFC-A142-B6B4-1F5AE53B8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66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E2B9-4656-980F-EC2A-3E418A6C8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DFD326-922F-D2D9-A9FE-93B157E15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BC43F4-99A8-861D-0CF6-33ECAA7E6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例：お腹が痛いんです。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B3B65-FF9F-191F-32AB-378B43AC1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7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286F7-0C24-4B14-E564-7503BEA0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EAEF15-EF55-C35F-D6F8-D848C1787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BD2116-0AC0-58A8-D37A-9F50B7371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例：お金がないんです。／お金が足りないんです。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8509B3-D0AB-1D71-758A-B7848CB96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83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ADE8-B56C-3EDD-EA08-920BBEB2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BC5DBE-1C76-B782-0038-81B79A6E0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24BFBD-4E69-4A51-80CD-6144E18C9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例：スマホが壊れたんです。／スマホを落としたんです。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A96617-57A2-57F9-1DAE-DEE6F90C2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96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08820-BC48-612A-890E-85061CBA4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27A923-7625-BAA3-703E-EC257AA3A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A890C1-C05E-B027-87A0-8C812EFF5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例：チケットが買えないんです。／チケットの買い方が分からないんです。／新宿に行きたいんですが。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D34FB-8DF8-6884-D041-3CD63D32A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95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3F8DF-7D2C-67D9-A661-1B46F58C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69000D-CB01-73F8-6F36-F25993DD6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2206B0-6B33-7F4E-D211-747352D69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：どこに行くんですか。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：今から面接なんです。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E72EA9-5D2E-BC6F-036B-CC6FFAB95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1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9B96F-4FF8-788D-9792-E27C08F9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394402-27F7-0D83-08DF-2ADF240BF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C3F068-E6BF-0854-4807-94DEB4155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</a:t>
            </a:r>
            <a:br>
              <a:rPr kumimoji="1" lang="en-US" altLang="ja-JP" dirty="0"/>
            </a:br>
            <a:r>
              <a:rPr kumimoji="1" lang="en-US" altLang="ja-JP" dirty="0"/>
              <a:t>A</a:t>
            </a:r>
            <a:r>
              <a:rPr kumimoji="1" lang="ja-JP" altLang="en-US" dirty="0"/>
              <a:t>：もう終わりますか。</a:t>
            </a:r>
            <a:endParaRPr kumimoji="1" lang="en-US" altLang="ja-JP" dirty="0"/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：いいえ、まだ終わらないんです。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8365E6-02AB-677C-FA8D-FAE39F8BD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5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E9DB5-46D8-798F-0D83-4D79E6B7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7D876B-8ABE-FAB9-F5C1-E6E954318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46FDA7-D0E9-1108-EE9D-8142FF03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6F60-4EA7-480C-889B-53473B6D636C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42D7B-A5B5-6EAF-8324-A5AE7185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B4EAE-9391-93DC-2DA4-2EA5B2FB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EAD15-3D6E-F96A-927C-AAC48AFD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370B7B-0711-5AC4-E589-998510EF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D3BE1D-9084-91CB-8CEC-AA72B54A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B335-3327-4388-A691-80ED5C2EAFC9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A2DD1-B338-8B30-EFE0-80893F5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31CFA-3DA2-6BEE-668E-DD1FCF8D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8751B1-2E79-CDC3-B315-FF11781F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D33B8B-F895-7AD2-6CA9-215EC835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71BD8-8B98-D1FC-2427-73032716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BCED-8B18-4F06-8716-1CE16B53C027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D1CC2-58A9-2286-A4FC-A10FB850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D95CD-DC1F-1F2B-13A4-85D77C9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89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CEA3D-AEAF-035D-48DE-2E734D4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C39A-2069-A431-CEC5-AF856722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5B4BE-43B9-126D-7528-FD531A8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56BC-9427-452F-A73F-AE978FB2F21C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DAB33-A855-68DB-5326-DFC3546A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ja-JP" altLang="en-US" dirty="0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17F4A-01FA-6A64-1302-82267F67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692A1-D7DA-1D35-AB3A-3532E9E8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08F6B-3FC4-B12A-02A8-B2D0716A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76A3E-D78F-7C1C-C515-45FB5CAE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80C4-1B77-40CF-B2D2-989541FC45BE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780B3-34F2-994F-08A7-06FAF44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E85EE-E748-C483-2D3C-14B53D90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CDD48-CCE7-B817-46DB-94231E1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8154E-77CA-9875-BD82-F4D2C53B0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B72AA-2A2C-8FCD-CFF7-11338958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D48054-20A8-602F-0DA9-6E4F358C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8884-F8DB-40DA-8EFD-1885E3EB8852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006C7-CEC0-A8F0-8D07-E88D38D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A1392-A172-0BB0-2BDE-50A86A6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5B627-6C9A-B78F-03C6-A48418D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10DD0B-F4CD-57DC-F662-BDF154F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5D8596-865E-0994-9F41-A191023F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641645-3311-02ED-2A8F-14A1596B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F5B50C-10AB-D0DF-DBCA-123E028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B0D61C-318C-C12E-D55F-86D7C025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B15-1C5B-4BCF-92CC-6D91135D7E76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BB8464-1B84-8C97-E335-3BB2B441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2076-F555-24BD-A996-C97BF93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F84E6-465C-95C0-4A3B-78F840AA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DCF919-87F9-C712-9DDB-FC8C2DE9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604-85CA-4FB9-9BB2-9E0211350A11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A111EB-EDEA-ED80-19EA-7575FEEE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1588F6-8611-7B27-4F43-BAC09334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36F0AE-6FB4-9BFB-9DE1-7E8FDF8D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64C0-5F5D-4F73-AE26-D3F4D70CC317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DDF78-9FFC-7F82-FDB7-60AE334E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E90BE-6270-3D7A-C21E-74C036D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3BC49-B4A2-16AC-8FF8-D9D0E9B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EEFA1C-6377-D010-96D8-8868EAF8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35255-D864-079C-1D5F-6257CF68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E77311-6117-A438-330A-18E492C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6E-B67F-4DA6-9753-157008C29955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FBACD-54F4-C111-C7A2-3C29CC2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1FFC39-63AF-53A7-F9C2-9B8F63D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4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9E5F8-ECD8-D712-26DF-4626D4F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6A3B43-3DCC-F894-CA9A-F6CE85861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92AF25-9343-3542-9AB6-3583B857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59D5E-631A-4310-D82B-29DCA706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8684-F3DB-4550-8400-499680D97289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EAF0C9-3C05-4EB8-745E-80E7895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0F709-3AC8-D712-38B2-8B7383E8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F16438-22E0-ECD5-A003-A5A79208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A606D4-9780-16B5-2ED6-17184F32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12213-B167-4333-1FF3-23070B7D6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EB177-CD11-4E33-B052-16718B97795C}" type="datetime1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49709-0C3D-A82D-EB17-56B8C104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B2107-A863-AEFF-0857-E661296C9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6AF8-7F1F-AB14-05F7-4C152B4F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BC62582-8F03-F9E0-755C-1E88BAA4BC8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と思います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64214E-40DA-2DD5-826C-E1CCF72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AE1B2B9-B312-3A42-EC87-51C87D53D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893637"/>
            <a:ext cx="5400675" cy="54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38A7C-C013-F34A-9EF1-470AB182D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B1B2F07-FAF7-D63F-77C8-2A10ABD68AAB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3CF790-3502-0D0B-9030-98272C22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5A3CBA-1088-1E7F-DD74-B3B228D1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71" y="1026069"/>
            <a:ext cx="8099258" cy="53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CD620-FFB1-04D1-9633-B78AD12CA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A632B1C-630C-DA4A-08FD-B359C361E95F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1D009D-A135-36B1-5430-8472637A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9BE0B2-65BF-6A02-4A69-5BABA793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911959"/>
            <a:ext cx="9308432" cy="54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5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7CAD-F93B-3ACE-7E56-726B9538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3A0556B-C093-BCE7-C9C2-9B76AD8C9CF7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10A622-FB5A-7D09-600A-6A0A320E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1C9B01-FD86-C8A8-6B63-E656E804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49" y="1051745"/>
            <a:ext cx="9830301" cy="5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141CE-222C-794A-3D83-17C53A29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3B895B0-9E65-B34F-8BE8-D6FC4A68B191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FB3218-3A8D-758D-75DE-FC7B348A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823EF9-ACE5-FE2C-5C03-7A5EA34EF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12" y="1660234"/>
            <a:ext cx="5248641" cy="47101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22797A-DE58-F7DD-2CC7-A34B2F4C8029}"/>
              </a:ext>
            </a:extLst>
          </p:cNvPr>
          <p:cNvSpPr txBox="1"/>
          <p:nvPr/>
        </p:nvSpPr>
        <p:spPr>
          <a:xfrm>
            <a:off x="741947" y="1474403"/>
            <a:ext cx="6593305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：どうしたんですか。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：＿＿＿＿＿＿＿＿んです。</a:t>
            </a:r>
            <a:endParaRPr kumimoji="1" lang="ja-JP" altLang="en-US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9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FFFF7-FED9-190D-A93F-14522C82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7F37AA7-D01A-7B6F-33A7-21435416FFF6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88A242-1762-9003-597B-2CA4AA7C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356921-3156-0BA3-612C-1B3C95F39B55}"/>
              </a:ext>
            </a:extLst>
          </p:cNvPr>
          <p:cNvSpPr txBox="1"/>
          <p:nvPr/>
        </p:nvSpPr>
        <p:spPr>
          <a:xfrm>
            <a:off x="741947" y="1474403"/>
            <a:ext cx="6593305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：どうしたんですか。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：＿＿＿＿＿＿＿＿んです。</a:t>
            </a:r>
            <a:endParaRPr kumimoji="1" lang="ja-JP" altLang="en-US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4BAA95-923F-C8DF-5814-6AA4104BA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52" y="2313992"/>
            <a:ext cx="4002806" cy="4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7E078-3E17-6962-8CB3-3BAF04CC9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B19749E-044F-F920-C938-A5E74DF6E7E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719509-D969-BD5B-7744-4C937F91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D85F6E-CED5-9CDE-B39E-278622D6A0A6}"/>
              </a:ext>
            </a:extLst>
          </p:cNvPr>
          <p:cNvSpPr txBox="1"/>
          <p:nvPr/>
        </p:nvSpPr>
        <p:spPr>
          <a:xfrm>
            <a:off x="1602450" y="1092483"/>
            <a:ext cx="9503066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：たべないんですか。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：＿＿＿＿＿＿＿＿＿＿＿んです。</a:t>
            </a:r>
            <a:endParaRPr kumimoji="1" lang="ja-JP" altLang="en-US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9D1E70-4C6F-4994-3EE6-98062C75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4152" b="5981"/>
          <a:stretch>
            <a:fillRect/>
          </a:stretch>
        </p:blipFill>
        <p:spPr>
          <a:xfrm>
            <a:off x="3492759" y="3873573"/>
            <a:ext cx="5206482" cy="28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065B3-A267-0760-4903-FECA1C45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B0C87AB-3AE6-94BA-36DB-1FB076A4080A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96EDC8-740E-424F-24A7-EEB1930E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D24A99-6B1C-78D3-CA60-CCECCE6F421B}"/>
              </a:ext>
            </a:extLst>
          </p:cNvPr>
          <p:cNvSpPr txBox="1"/>
          <p:nvPr/>
        </p:nvSpPr>
        <p:spPr>
          <a:xfrm>
            <a:off x="217714" y="1101056"/>
            <a:ext cx="11756570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：ビール、どうぞ。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：あ、すみません。きょう、くるま で＿＿＿＿んです。</a:t>
            </a:r>
            <a:endParaRPr kumimoji="1" lang="ja-JP" altLang="en-US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2B4025-9850-7E2F-F163-461D545C0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61" y="2780234"/>
            <a:ext cx="6021076" cy="40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D955F-47EF-8A4F-78CB-1356F873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7426BA6-7E8A-9B78-9BBD-68BE518EF530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0ABF42-8C57-DE0A-B0DB-F9BD89F0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AE9803-2E0F-2FE6-2893-573868D7706A}"/>
              </a:ext>
            </a:extLst>
          </p:cNvPr>
          <p:cNvSpPr txBox="1"/>
          <p:nvPr/>
        </p:nvSpPr>
        <p:spPr>
          <a:xfrm>
            <a:off x="537452" y="1013830"/>
            <a:ext cx="11556569" cy="251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：ちょっと エアコンの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おんど、あ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げても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い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いですか。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　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＿＿＿＿＿んです。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：はい、いいですよ。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84FD10-81C3-81BD-920A-F31C84312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0" y="3688869"/>
            <a:ext cx="3936655" cy="31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7702-48BE-EBBF-2EC9-6D186252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CB4E872-3FB2-9308-4582-31A4F65D16FD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FA037C-F23E-743B-E777-590D5CB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E5AFD0-E095-3EB0-BA00-0FCEC97CF067}"/>
              </a:ext>
            </a:extLst>
          </p:cNvPr>
          <p:cNvSpPr txBox="1"/>
          <p:nvPr/>
        </p:nvSpPr>
        <p:spPr>
          <a:xfrm>
            <a:off x="537452" y="1013830"/>
            <a:ext cx="11556569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：このあと、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の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みに いきませんか。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：あ、すみません。ちょっと＿＿＿＿＿んです。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43176B-DBF4-F78B-FDC5-6FF5192A2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7940"/>
            <a:ext cx="4114801" cy="36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E669F-181C-DAF8-8988-A39D2808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1E5418E-00A5-EBB9-45D2-23A8F964B377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D5D3DF-E987-4EE7-A4CA-B9DF1B66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2EEF8D-AAEF-0480-D314-FB8AC10C7090}"/>
              </a:ext>
            </a:extLst>
          </p:cNvPr>
          <p:cNvSpPr txBox="1"/>
          <p:nvPr/>
        </p:nvSpPr>
        <p:spPr>
          <a:xfrm>
            <a:off x="537452" y="1013830"/>
            <a:ext cx="11556569" cy="251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：すみません。コピー</a:t>
            </a: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き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が＿＿＿＿んです。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  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どうしてか わかりますか。</a:t>
            </a:r>
            <a:endParaRPr kumimoji="1" lang="en-US" altLang="ja-JP" sz="3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</a:t>
            </a:r>
            <a:r>
              <a:rPr kumimoji="1" lang="ja-JP" altLang="en-US" sz="3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：ちょっと みてみますね。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F4E1E9-5116-9A84-38B5-60E7474AD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3" y="3524004"/>
            <a:ext cx="6054939" cy="30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D760C-1B5B-47A8-07D0-FF584DD8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16963CF-F7FC-3C2B-BB18-03DEDBB1661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と思います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A3C0DE-FDE4-59BE-970D-FEF5AF3B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2ABC78-46C1-5D31-8DE8-DE9A6DD8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71" y="1178309"/>
            <a:ext cx="9824058" cy="53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C7365-FF21-D3BD-34F5-6275F40A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2D2E7AA-61DF-D3F0-31AA-E83BC9A8F82B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BB0838-4575-A87B-07F8-AF319F3F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7205A0-7ECA-7CD6-F4A0-AD0F0E8E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13" y="1807411"/>
            <a:ext cx="7070772" cy="474813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005214-93B5-5287-A1E8-461A8A16F623}"/>
              </a:ext>
            </a:extLst>
          </p:cNvPr>
          <p:cNvSpPr txBox="1"/>
          <p:nvPr/>
        </p:nvSpPr>
        <p:spPr>
          <a:xfrm>
            <a:off x="2799347" y="1066578"/>
            <a:ext cx="659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Make questions using </a:t>
            </a:r>
            <a:r>
              <a:rPr kumimoji="1"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～んです</a:t>
            </a:r>
          </a:p>
        </p:txBody>
      </p:sp>
    </p:spTree>
    <p:extLst>
      <p:ext uri="{BB962C8B-B14F-4D97-AF65-F5344CB8AC3E}">
        <p14:creationId xmlns:p14="http://schemas.microsoft.com/office/powerpoint/2010/main" val="50598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48892-95C5-E9F5-9912-40E07E3E9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E7B3D80-9329-8E1B-3B21-F1759AC561D2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AF2F59-08FA-BE7D-5669-59E5C0D0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718031-91AD-BCA9-21A8-3E88EC0D1D40}"/>
              </a:ext>
            </a:extLst>
          </p:cNvPr>
          <p:cNvSpPr txBox="1"/>
          <p:nvPr/>
        </p:nvSpPr>
        <p:spPr>
          <a:xfrm>
            <a:off x="2799347" y="1066578"/>
            <a:ext cx="659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Make questions using </a:t>
            </a:r>
            <a:r>
              <a:rPr kumimoji="1"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～んです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40E2F6-BD37-429D-EA05-67E5B551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82" y="1807411"/>
            <a:ext cx="8286236" cy="46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F84A4-C067-A843-2D6A-34AA1A3A7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957FDED-1AC3-4F49-E481-BD1200E40D0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とき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8164F9-60F9-72C6-B294-04730AF8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E08A7A8-249A-5748-EA68-08CDE298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9" y="1027650"/>
            <a:ext cx="10675021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2615-4633-94E3-8DF7-694F8BF0C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CB5D2AB-3CC1-5EE6-F3B3-7B2570AD328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730D53-6477-E8B0-1CCD-117F0833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F672E2-6B4C-35A1-DE2D-41F3C619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36" y="1010653"/>
            <a:ext cx="7392935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FE5A9-DA48-1FD9-3C28-9767D24D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2F76E14-68EB-7236-7BF1-593506DFDE9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26C827-C855-D6C5-A1CC-9D8E99CF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45DC0E-1C24-C290-BB8B-8BB53AAF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5" y="1211597"/>
            <a:ext cx="10446409" cy="51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0CA6-5C9C-48BC-0CEE-2A38C21B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AC77189-BFEE-3B06-2977-8A54DFB0F71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A3A444-D3CA-DCDE-D336-AAD0DBA1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FCD27D-E6EE-2B7E-BBEE-4F155D8FC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24" y="923402"/>
            <a:ext cx="8687551" cy="54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572C0-A61C-79E0-CF72-85EDA6B2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281D584-A0A7-B339-679C-7CDBB90F112F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3E657B-A39C-81F2-7688-2A900CBB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EB0FCF-3FB1-2B1A-F8D1-8B92156E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61" y="1081948"/>
            <a:ext cx="6316077" cy="54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A3BA9-72F9-ECD9-9AAE-4567465F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5113D43-F876-11FF-D57F-524EE211B0B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67AA1D-B66C-F504-8710-6E13F18D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BF2A18-360A-04C8-7F70-1F7C090F9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970450"/>
            <a:ext cx="6385509" cy="57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3F50E-DAED-E392-82F6-0D9F6D1A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4AB6198-0C91-9C8F-A1FB-DBAC2C454EE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980B2B-EEFB-9812-0368-F9F42AE9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3A03FD-5B61-5230-1DE9-32A23342D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87" y="1088752"/>
            <a:ext cx="8773026" cy="54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C802-0191-2335-8D04-7091DCDC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3AF1834-8D0C-F4DC-BF81-BB4FE76601AF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普通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んです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B9A6A4-E644-EE2C-EBAB-7F6CA08B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5CEDD9-E2D4-8339-58DB-FF21F4A5F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64" y="1084299"/>
            <a:ext cx="7933071" cy="54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1160</Words>
  <Application>Microsoft Office PowerPoint</Application>
  <PresentationFormat>ワイド画面</PresentationFormat>
  <Paragraphs>142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Digi Kyokasho NP-R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Gentjan Pica</dc:creator>
  <cp:lastModifiedBy>Gentjan Pica</cp:lastModifiedBy>
  <cp:revision>40</cp:revision>
  <dcterms:created xsi:type="dcterms:W3CDTF">2026-06-12T07:23:40Z</dcterms:created>
  <dcterms:modified xsi:type="dcterms:W3CDTF">2026-06-29T08:58:10Z</dcterms:modified>
</cp:coreProperties>
</file>