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858000" cy="9144000"/>
  <p:custShowLst>
    <p:custShow name="ランダム１" id="0">
      <p:sldLst>
        <p:sld r:id="rId3"/>
        <p:sld r:id="rId2"/>
        <p:sld r:id="rId4"/>
      </p:sldLst>
    </p:custShow>
    <p:custShow name="ランダム２" id="1">
      <p:sldLst>
        <p:sld r:id="rId4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ワ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wa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ヲ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o(wo)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ン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  <vt:variant>
        <vt:lpstr>Presentazioni personalizzate</vt:lpstr>
      </vt:variant>
      <vt:variant>
        <vt:i4>2</vt:i4>
      </vt:variant>
    </vt:vector>
  </HeadingPairs>
  <TitlesOfParts>
    <vt:vector size="10" baseType="lpstr">
      <vt:lpstr>UD Digi Kyokasho N-B</vt:lpstr>
      <vt:lpstr>游ゴシック</vt:lpstr>
      <vt:lpstr>游ゴシック Light</vt:lpstr>
      <vt:lpstr>Arial</vt:lpstr>
      <vt:lpstr>Tema di Office</vt:lpstr>
      <vt:lpstr>ワ</vt:lpstr>
      <vt:lpstr>ヲ</vt:lpstr>
      <vt:lpstr>ン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15</cp:revision>
  <dcterms:created xsi:type="dcterms:W3CDTF">2025-03-12T09:25:08Z</dcterms:created>
  <dcterms:modified xsi:type="dcterms:W3CDTF">2025-09-10T12:09:42Z</dcterms:modified>
</cp:coreProperties>
</file>