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6"/>
        <p:sld r:id="rId3"/>
        <p:sld r:id="rId4"/>
        <p:sld r:id="rId2"/>
        <p:sld r:id="rId5"/>
      </p:sldLst>
    </p:custShow>
    <p:custShow name="ランダム２" id="1">
      <p:sldLst>
        <p:sld r:id="rId4"/>
        <p:sld r:id="rId2"/>
        <p:sld r:id="rId6"/>
        <p:sld r:id="rId3"/>
        <p:sld r:id="rId5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ア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イ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ウ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エ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オ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ア</vt:lpstr>
      <vt:lpstr>イ</vt:lpstr>
      <vt:lpstr>ウ</vt:lpstr>
      <vt:lpstr>エ</vt:lpstr>
      <vt:lpstr>オ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5</cp:revision>
  <dcterms:created xsi:type="dcterms:W3CDTF">2025-03-12T09:25:08Z</dcterms:created>
  <dcterms:modified xsi:type="dcterms:W3CDTF">2025-09-10T12:01:03Z</dcterms:modified>
</cp:coreProperties>
</file>