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63" r:id="rId2"/>
    <p:sldId id="264" r:id="rId3"/>
    <p:sldId id="265" r:id="rId4"/>
    <p:sldId id="280" r:id="rId5"/>
    <p:sldId id="260" r:id="rId6"/>
    <p:sldId id="261" r:id="rId7"/>
    <p:sldId id="262" r:id="rId8"/>
    <p:sldId id="281" r:id="rId9"/>
    <p:sldId id="256" r:id="rId10"/>
    <p:sldId id="282" r:id="rId11"/>
    <p:sldId id="258" r:id="rId12"/>
    <p:sldId id="259" r:id="rId13"/>
    <p:sldId id="266" r:id="rId14"/>
    <p:sldId id="279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57" r:id="rId24"/>
    <p:sldId id="275" r:id="rId25"/>
    <p:sldId id="277" r:id="rId26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20QKcu5aAzDio+XVcQELuw==" hashData="cp66LNh74pwwXYkD1w+w8MxGo60GVjEYmU8WrbvZlq2PFDYnhIGqRhfySf7YgwEwGgZq8RYRkk1lkFSpR9TKtg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EC9EA"/>
    <a:srgbClr val="7DB0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3582" autoAdjust="0"/>
  </p:normalViewPr>
  <p:slideViewPr>
    <p:cSldViewPr snapToGrid="0">
      <p:cViewPr varScale="1">
        <p:scale>
          <a:sx n="60" d="100"/>
          <a:sy n="60" d="100"/>
        </p:scale>
        <p:origin x="114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830BB0-17A0-4BA8-9A41-0E9A6158B91D}" type="datetimeFigureOut">
              <a:rPr kumimoji="1" lang="ja-JP" altLang="en-US" smtClean="0"/>
              <a:t>2026/6/9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6DB638-7F0A-401D-A806-D67277A6314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022934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6DB638-7F0A-401D-A806-D67277A63143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682296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6DB638-7F0A-401D-A806-D67277A63143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669819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6DB638-7F0A-401D-A806-D67277A63143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221326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6DB638-7F0A-401D-A806-D67277A63143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71313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21831A-F8DE-278F-91C1-053CCC81BB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E34B0920-C56D-CA46-320F-D10C5FB90E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83537999-7625-39BF-DE0A-25211DBB88A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6A85D83-3128-85A6-75B0-5961A6AF7D9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6DB638-7F0A-401D-A806-D67277A63143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134489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6DB638-7F0A-401D-A806-D67277A63143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123764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6DB638-7F0A-401D-A806-D67277A63143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839853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6DB638-7F0A-401D-A806-D67277A63143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644017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6DB638-7F0A-401D-A806-D67277A63143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7127332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6DB638-7F0A-401D-A806-D67277A63143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029977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6DB638-7F0A-401D-A806-D67277A63143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8420255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6DB638-7F0A-401D-A806-D67277A63143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3968629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6DB638-7F0A-401D-A806-D67277A63143}" type="slidenum">
              <a:rPr kumimoji="1" lang="ja-JP" altLang="en-US" smtClean="0"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5260588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6DB638-7F0A-401D-A806-D67277A63143}" type="slidenum">
              <a:rPr kumimoji="1" lang="ja-JP" altLang="en-US" smtClean="0"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0277454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6DB638-7F0A-401D-A806-D67277A63143}" type="slidenum">
              <a:rPr kumimoji="1" lang="ja-JP" altLang="en-US" smtClean="0"/>
              <a:t>24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3151467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DF022C-CE80-C5E5-2083-A5335D7BA7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412E651F-C34E-F44C-CA91-98325E4A9BD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AA017711-A803-4C50-2119-B1EFB41DA3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47334DA-0587-383E-8A2B-8EE20FCAA7D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6DB638-7F0A-401D-A806-D67277A63143}" type="slidenum">
              <a:rPr kumimoji="1" lang="ja-JP" altLang="en-US" smtClean="0"/>
              <a:t>25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083503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6DB638-7F0A-401D-A806-D67277A63143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648993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6DB638-7F0A-401D-A806-D67277A63143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945034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6DB638-7F0A-401D-A806-D67277A63143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198205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6DB638-7F0A-401D-A806-D67277A63143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110676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6DB638-7F0A-401D-A806-D67277A63143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192581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6DB638-7F0A-401D-A806-D67277A63143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818131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6DB638-7F0A-401D-A806-D67277A63143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977248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FBECB29-BAB2-DA1B-D609-28D842B5CB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B3058A71-C6E7-BBFA-ED15-AA01DAE3A3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D54C66E-556E-0CB5-C94A-67AC4EFABB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5A069-34CB-481C-A993-90D08903BC7C}" type="datetimeFigureOut">
              <a:rPr kumimoji="1" lang="ja-JP" altLang="en-US" smtClean="0"/>
              <a:t>2026/6/9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D02BE7D-6257-2533-CD49-B021EA49E9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406A039-6C39-EF84-8911-7E74E67A17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5CEA6-4451-46CF-8FBA-EF3E259681C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37561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4B954D7-EC81-C77E-5115-4551E6E25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66E3140E-702F-6CBE-761E-4A90B70F2A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1317620-AB12-D628-5297-3881256156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5A069-34CB-481C-A993-90D08903BC7C}" type="datetimeFigureOut">
              <a:rPr kumimoji="1" lang="ja-JP" altLang="en-US" smtClean="0"/>
              <a:t>2026/6/9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7AB0B6A-574E-AD3B-ECC8-6DF82CA72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C1AC5BA-76C6-E0C6-6E3C-217BE4847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5CEA6-4451-46CF-8FBA-EF3E259681C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008389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9557F8BD-F15D-26EC-B402-01803ACF143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C9837347-E88E-4C9A-4634-83301DF8FA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0ADF736-F382-B3BE-7A90-058E4F8BD3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5A069-34CB-481C-A993-90D08903BC7C}" type="datetimeFigureOut">
              <a:rPr kumimoji="1" lang="ja-JP" altLang="en-US" smtClean="0"/>
              <a:t>2026/6/9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D6404FE-CD0D-5C7A-571D-9CC1AF85C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D5FBEA5-C48B-01AE-21D4-A1AD8B438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5CEA6-4451-46CF-8FBA-EF3E259681C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862505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57584A5-7131-8A59-590F-849AB5D6DB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6091"/>
          </a:xfrm>
          <a:prstGeom prst="rect">
            <a:avLst/>
          </a:prstGeom>
        </p:spPr>
        <p:txBody>
          <a:bodyPr/>
          <a:lstStyle/>
          <a:p>
            <a:r>
              <a:rPr kumimoji="1" lang="it-IT" altLang="ja-JP"/>
              <a:t>Fare clic per modificare lo stile del titolo dello schema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93778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E2FC4B2-1F70-202E-273D-521CD133BF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48F36A4-F52E-23FD-1A0F-38A2202509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18C7898-7B12-0F5B-0354-EFB8FC6F0A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5A069-34CB-481C-A993-90D08903BC7C}" type="datetimeFigureOut">
              <a:rPr kumimoji="1" lang="ja-JP" altLang="en-US" smtClean="0"/>
              <a:t>2026/6/9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C001053-5DDB-6290-F99E-BCB086006F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12F0711-5574-D382-9FB4-D3277B9F7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5CEA6-4451-46CF-8FBA-EF3E259681C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29711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8BA1926-0605-7040-12A6-7B04C752B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44589534-6DBE-8566-6AA3-5B090AE870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CA4BB39-BE32-676F-77D8-4BA21FC8AE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5A069-34CB-481C-A993-90D08903BC7C}" type="datetimeFigureOut">
              <a:rPr kumimoji="1" lang="ja-JP" altLang="en-US" smtClean="0"/>
              <a:t>2026/6/9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F4F0A5B-8F19-4C38-CAC1-95EEC44D3E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EBD1125-5AA2-9BEE-EF03-9372353A9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5CEA6-4451-46CF-8FBA-EF3E259681C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56060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B28F652-ED8A-5027-43CA-4F41E338C2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44F72B4-DF29-1D64-7030-77BFF6570B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664E3A3C-2EAC-18D9-C56E-37614069B3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66BCBC5A-84E6-9D38-6FD4-AD352B06D0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5A069-34CB-481C-A993-90D08903BC7C}" type="datetimeFigureOut">
              <a:rPr kumimoji="1" lang="ja-JP" altLang="en-US" smtClean="0"/>
              <a:t>2026/6/9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EA68BF61-52CB-C842-2E0A-8DE09C8631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948EE940-4996-7A66-5292-230EEDAC3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5CEA6-4451-46CF-8FBA-EF3E259681C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955733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607B385-BB54-6358-77CF-FA44F1B8C1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6695379F-C617-0BD9-F132-44010202DE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A9DF1C15-2703-A93D-AABE-ECA5D24337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CEDF1795-E053-AC69-C3F5-C8E7C2D258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02BC6165-8DA4-B0F6-33FF-6364F63CC7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94A9E920-270D-54C4-EB3F-C0FF41E4AC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5A069-34CB-481C-A993-90D08903BC7C}" type="datetimeFigureOut">
              <a:rPr kumimoji="1" lang="ja-JP" altLang="en-US" smtClean="0"/>
              <a:t>2026/6/9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2624330F-8601-402C-59CE-FEBC0BA459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89AB641B-25EE-B6CD-980B-D913F3E2D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5CEA6-4451-46CF-8FBA-EF3E259681C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298496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4AAC472-FCC7-AD59-026B-B1953922B0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93CBB189-DE94-3BBF-EB6F-50A40EE980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5A069-34CB-481C-A993-90D08903BC7C}" type="datetimeFigureOut">
              <a:rPr kumimoji="1" lang="ja-JP" altLang="en-US" smtClean="0"/>
              <a:t>2026/6/9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494C7AA2-44EF-1FF8-50DD-91B4F51CD7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AF5AF0C1-6382-E844-8FD6-C46D9040F0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5CEA6-4451-46CF-8FBA-EF3E259681C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124578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8DE0C2D3-0B0D-0EE8-F678-4C5EEFE404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5A069-34CB-481C-A993-90D08903BC7C}" type="datetimeFigureOut">
              <a:rPr kumimoji="1" lang="ja-JP" altLang="en-US" smtClean="0"/>
              <a:t>2026/6/9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940701BF-CD8C-7718-2A81-A06FAA9B52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B03AF77-E56C-B8AA-7DD9-2AB464199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5CEA6-4451-46CF-8FBA-EF3E259681C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624132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CE24AA4-6441-33D0-CBF7-1DC000F11C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92AF103-5558-B9F5-EA73-6968EBA259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16A46BC4-A5D6-F28D-0493-B5AB8FC664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ECA396D3-DE73-728F-5DCD-EDFD80FF97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5A069-34CB-481C-A993-90D08903BC7C}" type="datetimeFigureOut">
              <a:rPr kumimoji="1" lang="ja-JP" altLang="en-US" smtClean="0"/>
              <a:t>2026/6/9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F5E9ACF-5D7F-177C-F0FE-5BC0CD6A4B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A85A84D-B2CC-3827-57D9-EA090C5BE4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5CEA6-4451-46CF-8FBA-EF3E259681C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66964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41A69E5-0595-5B41-D8E2-2A296F2093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FA3E17CE-3772-A1DF-4C27-13BEDE63A6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6B6FB583-0027-D777-2E4E-4DB343FC53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A0A69916-F13C-5BCB-C772-B752E34C5C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5A069-34CB-481C-A993-90D08903BC7C}" type="datetimeFigureOut">
              <a:rPr kumimoji="1" lang="ja-JP" altLang="en-US" smtClean="0"/>
              <a:t>2026/6/9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56264DCA-7381-BD7A-9E41-91E25D46F8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E90E514-47D1-DAC8-DF14-A7EA0A36A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5CEA6-4451-46CF-8FBA-EF3E259681C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232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CADA98D1-DB21-DC34-EFA0-FD4BBBE2A0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8EA27928-1178-6DB9-EC99-2CC8BC468A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1C36C54-B068-04DA-C8C7-E7EAF6FB76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4D5A069-34CB-481C-A993-90D08903BC7C}" type="datetimeFigureOut">
              <a:rPr kumimoji="1" lang="ja-JP" altLang="en-US" smtClean="0"/>
              <a:t>2026/6/9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FF5DC71-BD25-C8D1-5D01-91D9406F9B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76150A4-1B98-BB65-C481-2B793610B6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C85CEA6-4451-46CF-8FBA-EF3E259681C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51333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3">
            <a:alphaModFix amt="99000"/>
          </a:blip>
          <a:stretch>
            <a:fillRect/>
          </a:stretch>
        </p:blipFill>
        <p:spPr>
          <a:xfrm>
            <a:off x="163997" y="234189"/>
            <a:ext cx="457692" cy="6401435"/>
          </a:xfrm>
          <a:prstGeom prst="rect">
            <a:avLst/>
          </a:prstGeom>
        </p:spPr>
      </p:pic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4">
            <a:alphaModFix amt="99000"/>
          </a:blip>
          <a:stretch>
            <a:fillRect/>
          </a:stretch>
        </p:blipFill>
        <p:spPr>
          <a:xfrm>
            <a:off x="11570311" y="222377"/>
            <a:ext cx="457692" cy="6401435"/>
          </a:xfrm>
          <a:prstGeom prst="rect">
            <a:avLst/>
          </a:prstGeom>
        </p:spPr>
      </p:pic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5">
            <a:alphaModFix amt="99000"/>
          </a:blip>
          <a:stretch>
            <a:fillRect/>
          </a:stretch>
        </p:blipFill>
        <p:spPr>
          <a:xfrm>
            <a:off x="9697847" y="1081405"/>
            <a:ext cx="1575435" cy="2210371"/>
          </a:xfrm>
          <a:prstGeom prst="rect">
            <a:avLst/>
          </a:prstGeom>
        </p:spPr>
      </p:pic>
      <p:pic>
        <p:nvPicPr>
          <p:cNvPr id="9" name="Image 3" descr="preencoded.png"/>
          <p:cNvPicPr>
            <a:picLocks noChangeAspect="1"/>
          </p:cNvPicPr>
          <p:nvPr/>
        </p:nvPicPr>
        <p:blipFill>
          <a:blip r:embed="rId6">
            <a:alphaModFix amt="99000"/>
          </a:blip>
          <a:stretch>
            <a:fillRect/>
          </a:stretch>
        </p:blipFill>
        <p:spPr>
          <a:xfrm>
            <a:off x="873824" y="3669856"/>
            <a:ext cx="1575435" cy="2210371"/>
          </a:xfrm>
          <a:prstGeom prst="rect">
            <a:avLst/>
          </a:prstGeom>
        </p:spPr>
      </p:pic>
      <p:sp>
        <p:nvSpPr>
          <p:cNvPr id="10" name="Text 4"/>
          <p:cNvSpPr txBox="1"/>
          <p:nvPr/>
        </p:nvSpPr>
        <p:spPr>
          <a:xfrm>
            <a:off x="4020380" y="1586756"/>
            <a:ext cx="6780606" cy="2479910"/>
          </a:xfrm>
          <a:prstGeom prst="rect">
            <a:avLst/>
          </a:prstGeom>
          <a:noFill/>
          <a:ln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0001"/>
              </a:lnSpc>
            </a:pPr>
            <a:r>
              <a:rPr lang="en-US" altLang="ja-JP" sz="6400" b="1" dirty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UD Digi Kyokasho NP-B" panose="02020700000000000000" pitchFamily="18" charset="-128"/>
                <a:ea typeface="UD Digi Kyokasho NP-B" panose="02020700000000000000" pitchFamily="18" charset="-128"/>
                <a:cs typeface="Helios Bold"/>
                <a:sym typeface="Helios Bold"/>
              </a:rPr>
              <a:t>NIHONGO</a:t>
            </a:r>
          </a:p>
          <a:p>
            <a:pPr>
              <a:lnSpc>
                <a:spcPts val="10001"/>
              </a:lnSpc>
            </a:pPr>
            <a:r>
              <a:rPr lang="en-US" altLang="ja-JP" sz="6400" b="1" dirty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UD Digi Kyokasho NP-B" panose="02020700000000000000" pitchFamily="18" charset="-128"/>
                <a:ea typeface="UD Digi Kyokasho NP-B" panose="02020700000000000000" pitchFamily="18" charset="-128"/>
                <a:cs typeface="Helios Bold"/>
                <a:sym typeface="Helios Bold"/>
              </a:rPr>
              <a:t>Fun </a:t>
            </a:r>
            <a:r>
              <a:rPr lang="ja-JP" altLang="en-US" sz="6400" b="1" dirty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UD Digi Kyokasho NP-B" panose="02020700000000000000" pitchFamily="18" charset="-128"/>
                <a:ea typeface="UD Digi Kyokasho NP-B" panose="02020700000000000000" pitchFamily="18" charset="-128"/>
                <a:cs typeface="Helios Bold"/>
                <a:sym typeface="Helios Bold"/>
              </a:rPr>
              <a:t>＆</a:t>
            </a:r>
            <a:r>
              <a:rPr lang="en-US" altLang="ja-JP" sz="6400" b="1" dirty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UD Digi Kyokasho NP-B" panose="02020700000000000000" pitchFamily="18" charset="-128"/>
                <a:ea typeface="UD Digi Kyokasho NP-B" panose="02020700000000000000" pitchFamily="18" charset="-128"/>
                <a:cs typeface="Helios Bold"/>
                <a:sym typeface="Helios Bold"/>
              </a:rPr>
              <a:t> Easy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30AB3559-C3D3-A213-85A9-D9BC4332C8CE}"/>
              </a:ext>
            </a:extLst>
          </p:cNvPr>
          <p:cNvSpPr txBox="1"/>
          <p:nvPr/>
        </p:nvSpPr>
        <p:spPr>
          <a:xfrm>
            <a:off x="4020380" y="6280907"/>
            <a:ext cx="437535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altLang="ja-JP" sz="1200" dirty="0">
                <a:latin typeface="UD Digi Kyokasho NP-R" panose="02020400000000000000" pitchFamily="18" charset="-128"/>
                <a:ea typeface="UD Digi Kyokasho NP-R" panose="02020400000000000000" pitchFamily="18" charset="-128"/>
              </a:rPr>
              <a:t>@egg_nihongo_kyoshi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883594DB-102D-77B3-E1E2-49A86BF06CF8}"/>
              </a:ext>
            </a:extLst>
          </p:cNvPr>
          <p:cNvSpPr txBox="1"/>
          <p:nvPr/>
        </p:nvSpPr>
        <p:spPr>
          <a:xfrm>
            <a:off x="1187318" y="6253198"/>
            <a:ext cx="274952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altLang="ja-JP" sz="1200" dirty="0">
                <a:latin typeface="UD Digi Kyokasho NP-R" panose="02020400000000000000" pitchFamily="18" charset="-128"/>
                <a:ea typeface="UD Digi Kyokasho NP-R" panose="02020400000000000000" pitchFamily="18" charset="-128"/>
              </a:rPr>
              <a:t>https://egg-nihongo-kyoshi.com</a:t>
            </a:r>
          </a:p>
        </p:txBody>
      </p:sp>
      <p:pic>
        <p:nvPicPr>
          <p:cNvPr id="11" name="Immagine 10" descr="Immagine che contiene logo, simbolo, Elementi grafici, cerchio&#10;&#10;Descrizione generata automaticamente">
            <a:extLst>
              <a:ext uri="{FF2B5EF4-FFF2-40B4-BE49-F238E27FC236}">
                <a16:creationId xmlns:a16="http://schemas.microsoft.com/office/drawing/2014/main" id="{6CC9BFA2-1CAB-61EB-2F08-490602E087E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31" t="9247" r="8615" b="7526"/>
          <a:stretch/>
        </p:blipFill>
        <p:spPr>
          <a:xfrm>
            <a:off x="963992" y="6253198"/>
            <a:ext cx="215111" cy="224757"/>
          </a:xfrm>
          <a:prstGeom prst="rect">
            <a:avLst/>
          </a:prstGeom>
        </p:spPr>
      </p:pic>
      <p:pic>
        <p:nvPicPr>
          <p:cNvPr id="12" name="Immagine 11" descr="Immagine che contiene Elementi grafici, cerchio, logo, Policromia&#10;&#10;Descrizione generata automaticamente">
            <a:extLst>
              <a:ext uri="{FF2B5EF4-FFF2-40B4-BE49-F238E27FC236}">
                <a16:creationId xmlns:a16="http://schemas.microsoft.com/office/drawing/2014/main" id="{C51E1D38-4EF8-1136-47D2-30A63EF8202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24" t="7822" r="6414" b="8108"/>
          <a:stretch/>
        </p:blipFill>
        <p:spPr>
          <a:xfrm flipV="1">
            <a:off x="3796264" y="6258892"/>
            <a:ext cx="252639" cy="246222"/>
          </a:xfrm>
          <a:prstGeom prst="rect">
            <a:avLst/>
          </a:prstGeom>
        </p:spPr>
      </p:pic>
      <p:grpSp>
        <p:nvGrpSpPr>
          <p:cNvPr id="18" name="グループ化 17">
            <a:extLst>
              <a:ext uri="{FF2B5EF4-FFF2-40B4-BE49-F238E27FC236}">
                <a16:creationId xmlns:a16="http://schemas.microsoft.com/office/drawing/2014/main" id="{CEDD6682-6736-D135-DBE5-9E695D34C66B}"/>
              </a:ext>
            </a:extLst>
          </p:cNvPr>
          <p:cNvGrpSpPr/>
          <p:nvPr/>
        </p:nvGrpSpPr>
        <p:grpSpPr>
          <a:xfrm>
            <a:off x="5784301" y="5912178"/>
            <a:ext cx="651921" cy="727829"/>
            <a:chOff x="5753275" y="5888530"/>
            <a:chExt cx="651921" cy="727829"/>
          </a:xfrm>
        </p:grpSpPr>
        <p:sp>
          <p:nvSpPr>
            <p:cNvPr id="13" name="Connettore 12">
              <a:extLst>
                <a:ext uri="{FF2B5EF4-FFF2-40B4-BE49-F238E27FC236}">
                  <a16:creationId xmlns:a16="http://schemas.microsoft.com/office/drawing/2014/main" id="{360636B0-227F-1DE4-503A-EC2BB434B2F9}"/>
                </a:ext>
              </a:extLst>
            </p:cNvPr>
            <p:cNvSpPr/>
            <p:nvPr/>
          </p:nvSpPr>
          <p:spPr>
            <a:xfrm>
              <a:off x="5837038" y="6126497"/>
              <a:ext cx="491473" cy="489862"/>
            </a:xfrm>
            <a:prstGeom prst="flowChartConnector">
              <a:avLst/>
            </a:prstGeom>
            <a:noFill/>
            <a:ln w="28575" cap="sq" cmpd="dbl" algn="ctr">
              <a:solidFill>
                <a:schemeClr val="accent1"/>
              </a:solidFill>
              <a:prstDash val="solid"/>
              <a:bevel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1"/>
            </a:fontRef>
          </p:style>
          <p:txBody>
            <a:bodyPr rtlCol="0" anchor="ctr"/>
            <a:lstStyle/>
            <a:p>
              <a:pPr algn="ctr"/>
              <a:endParaRPr lang="ja-JP" altLang="en-US" sz="1200"/>
            </a:p>
          </p:txBody>
        </p:sp>
        <p:pic>
          <p:nvPicPr>
            <p:cNvPr id="14" name="Immagine 13" descr="Immagine che contiene schizzo, disegno, clipart, illustrazione&#10;&#10;Descrizione generata automaticamente">
              <a:extLst>
                <a:ext uri="{FF2B5EF4-FFF2-40B4-BE49-F238E27FC236}">
                  <a16:creationId xmlns:a16="http://schemas.microsoft.com/office/drawing/2014/main" id="{D21B9F15-1A73-C7D5-ACAB-514CB42AB33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63489" y="6115345"/>
              <a:ext cx="442561" cy="442561"/>
            </a:xfrm>
            <a:prstGeom prst="rect">
              <a:avLst/>
            </a:prstGeom>
          </p:spPr>
        </p:pic>
        <p:sp>
          <p:nvSpPr>
            <p:cNvPr id="15" name="CasellaDiTesto 14">
              <a:extLst>
                <a:ext uri="{FF2B5EF4-FFF2-40B4-BE49-F238E27FC236}">
                  <a16:creationId xmlns:a16="http://schemas.microsoft.com/office/drawing/2014/main" id="{89048B13-1B94-C685-45F7-9CA28CF8180A}"/>
                </a:ext>
              </a:extLst>
            </p:cNvPr>
            <p:cNvSpPr txBox="1"/>
            <p:nvPr/>
          </p:nvSpPr>
          <p:spPr>
            <a:xfrm>
              <a:off x="5753275" y="5888530"/>
              <a:ext cx="651921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ja-JP" altLang="en-US" sz="1200" dirty="0">
                  <a:latin typeface="UD Digi Kyokasho NP-R" panose="02020400000000000000" pitchFamily="18" charset="-128"/>
                  <a:ea typeface="UD Digi Kyokasho NP-R" panose="02020400000000000000" pitchFamily="18" charset="-128"/>
                </a:rPr>
                <a:t>さち</a:t>
              </a:r>
              <a:endParaRPr lang="en-US" altLang="ja-JP" sz="1200" dirty="0">
                <a:latin typeface="UD Digi Kyokasho NP-R" panose="02020400000000000000" pitchFamily="18" charset="-128"/>
                <a:ea typeface="UD Digi Kyokasho NP-R" panose="02020400000000000000" pitchFamily="18" charset="-128"/>
              </a:endParaRPr>
            </a:p>
          </p:txBody>
        </p:sp>
      </p:grpSp>
      <p:pic>
        <p:nvPicPr>
          <p:cNvPr id="16" name="Image 1" descr="preencoded.png">
            <a:extLst>
              <a:ext uri="{FF2B5EF4-FFF2-40B4-BE49-F238E27FC236}">
                <a16:creationId xmlns:a16="http://schemas.microsoft.com/office/drawing/2014/main" id="{E90125BD-48E4-7E5F-A91C-600999C71A35}"/>
              </a:ext>
            </a:extLst>
          </p:cNvPr>
          <p:cNvPicPr>
            <a:picLocks noChangeAspect="1"/>
          </p:cNvPicPr>
          <p:nvPr/>
        </p:nvPicPr>
        <p:blipFill>
          <a:blip r:embed="rId10">
            <a:alphaModFix amt="99000"/>
          </a:blip>
          <a:stretch>
            <a:fillRect/>
          </a:stretch>
        </p:blipFill>
        <p:spPr>
          <a:xfrm>
            <a:off x="7871332" y="4730248"/>
            <a:ext cx="3478931" cy="1774866"/>
          </a:xfrm>
          <a:prstGeom prst="rect">
            <a:avLst/>
          </a:prstGeom>
        </p:spPr>
      </p:pic>
      <p:sp>
        <p:nvSpPr>
          <p:cNvPr id="17" name="Text 4">
            <a:extLst>
              <a:ext uri="{FF2B5EF4-FFF2-40B4-BE49-F238E27FC236}">
                <a16:creationId xmlns:a16="http://schemas.microsoft.com/office/drawing/2014/main" id="{64DD726E-73BA-608B-31BF-1B9FA2498860}"/>
              </a:ext>
            </a:extLst>
          </p:cNvPr>
          <p:cNvSpPr txBox="1"/>
          <p:nvPr/>
        </p:nvSpPr>
        <p:spPr>
          <a:xfrm>
            <a:off x="8341626" y="5449340"/>
            <a:ext cx="2712442" cy="430887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altLang="ja-JP" sz="28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D Digi Kyokasho NP-B" panose="02020700000000000000" pitchFamily="18" charset="-128"/>
                <a:ea typeface="UD Digi Kyokasho NP-B" panose="02020700000000000000" pitchFamily="18" charset="-128"/>
                <a:cs typeface="Helios Bold"/>
                <a:sym typeface="Helios Bold"/>
              </a:rPr>
              <a:t>Unit1</a:t>
            </a:r>
            <a:r>
              <a:rPr lang="ja-JP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D Digi Kyokasho NP-B" panose="02020700000000000000" pitchFamily="18" charset="-128"/>
                <a:ea typeface="UD Digi Kyokasho NP-B" panose="02020700000000000000" pitchFamily="18" charset="-128"/>
                <a:cs typeface="Helios Bold"/>
                <a:sym typeface="Helios Bold"/>
              </a:rPr>
              <a:t> </a:t>
            </a:r>
            <a:r>
              <a:rPr lang="en-US" altLang="ja-JP" sz="28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D Digi Kyokasho NP-B" panose="02020700000000000000" pitchFamily="18" charset="-128"/>
                <a:ea typeface="UD Digi Kyokasho NP-B" panose="02020700000000000000" pitchFamily="18" charset="-128"/>
                <a:cs typeface="Helios Bold"/>
                <a:sym typeface="Helios Bold"/>
              </a:rPr>
              <a:t>Phrase1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C91072C-92BC-94BE-A277-913E55F1617F}"/>
              </a:ext>
            </a:extLst>
          </p:cNvPr>
          <p:cNvSpPr txBox="1"/>
          <p:nvPr/>
        </p:nvSpPr>
        <p:spPr>
          <a:xfrm>
            <a:off x="1651000" y="635000"/>
            <a:ext cx="8890000" cy="163121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kumimoji="1" lang="it-IT" altLang="ja-JP" sz="10000">
                <a:solidFill>
                  <a:srgbClr val="000000"/>
                </a:solidFill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India</a:t>
            </a:r>
            <a:endParaRPr kumimoji="1" lang="ja-JP" altLang="en-US" sz="10000">
              <a:solidFill>
                <a:srgbClr val="000000"/>
              </a:solidFill>
              <a:latin typeface="UD Digi Kyokasho NP-B" panose="02020700000000000000" pitchFamily="18" charset="-128"/>
              <a:ea typeface="UD Digi Kyokasho NP-B" panose="02020700000000000000" pitchFamily="18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9C908C71-D992-D800-76D7-7A18822BBBB4}"/>
              </a:ext>
            </a:extLst>
          </p:cNvPr>
          <p:cNvSpPr txBox="1"/>
          <p:nvPr/>
        </p:nvSpPr>
        <p:spPr>
          <a:xfrm>
            <a:off x="1651000" y="3302000"/>
            <a:ext cx="8890000" cy="116955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kumimoji="1" lang="ja-JP" altLang="en-US" sz="7000" dirty="0">
                <a:solidFill>
                  <a:srgbClr val="FF0000"/>
                </a:solidFill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インド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9481336-BD9A-2D8E-BFFE-E698765D433A}"/>
              </a:ext>
            </a:extLst>
          </p:cNvPr>
          <p:cNvSpPr txBox="1"/>
          <p:nvPr/>
        </p:nvSpPr>
        <p:spPr>
          <a:xfrm>
            <a:off x="1651000" y="4445000"/>
            <a:ext cx="8890000" cy="209288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kumimoji="1" lang="it-IT" altLang="ja-JP" sz="13000">
                <a:solidFill>
                  <a:srgbClr val="FF0000"/>
                </a:solidFill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Indo</a:t>
            </a:r>
            <a:endParaRPr kumimoji="1" lang="ja-JP" altLang="en-US" sz="13000">
              <a:solidFill>
                <a:srgbClr val="FF0000"/>
              </a:solidFill>
              <a:latin typeface="UD Digi Kyokasho NP-B" panose="02020700000000000000" pitchFamily="18" charset="-128"/>
              <a:ea typeface="UD Digi Kyokasho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41006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95D17FF-67A5-1A49-F20B-B9759CE1F60A}"/>
              </a:ext>
            </a:extLst>
          </p:cNvPr>
          <p:cNvSpPr txBox="1"/>
          <p:nvPr/>
        </p:nvSpPr>
        <p:spPr>
          <a:xfrm>
            <a:off x="252686" y="556172"/>
            <a:ext cx="11686628" cy="163121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kumimoji="1" lang="it-IT" altLang="ja-JP" sz="10000" dirty="0">
                <a:solidFill>
                  <a:srgbClr val="000000"/>
                </a:solidFill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United Kingdom</a:t>
            </a:r>
            <a:endParaRPr kumimoji="1" lang="ja-JP" altLang="en-US" sz="10000" dirty="0">
              <a:solidFill>
                <a:srgbClr val="000000"/>
              </a:solidFill>
              <a:latin typeface="UD Digi Kyokasho NP-B" panose="02020700000000000000" pitchFamily="18" charset="-128"/>
              <a:ea typeface="UD Digi Kyokasho NP-B" panose="02020700000000000000" pitchFamily="18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D839F1D0-B0FF-8D69-8CD3-3C279961227C}"/>
              </a:ext>
            </a:extLst>
          </p:cNvPr>
          <p:cNvSpPr txBox="1"/>
          <p:nvPr/>
        </p:nvSpPr>
        <p:spPr>
          <a:xfrm>
            <a:off x="1651000" y="3302000"/>
            <a:ext cx="8890000" cy="116955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kumimoji="1" lang="ja-JP" altLang="en-US" sz="7000" dirty="0">
                <a:solidFill>
                  <a:srgbClr val="FF0000"/>
                </a:solidFill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イギリス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0F695D1-5791-F0CA-E803-6530C0DB99F2}"/>
              </a:ext>
            </a:extLst>
          </p:cNvPr>
          <p:cNvSpPr txBox="1"/>
          <p:nvPr/>
        </p:nvSpPr>
        <p:spPr>
          <a:xfrm>
            <a:off x="1651000" y="4445000"/>
            <a:ext cx="8890000" cy="209288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kumimoji="1" lang="it-IT" altLang="ja-JP" sz="13000">
                <a:solidFill>
                  <a:srgbClr val="FF0000"/>
                </a:solidFill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Igirisu</a:t>
            </a:r>
            <a:endParaRPr kumimoji="1" lang="ja-JP" altLang="en-US" sz="13000">
              <a:solidFill>
                <a:srgbClr val="FF0000"/>
              </a:solidFill>
              <a:latin typeface="UD Digi Kyokasho NP-B" panose="02020700000000000000" pitchFamily="18" charset="-128"/>
              <a:ea typeface="UD Digi Kyokasho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64435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3024D6A-964F-0FDD-37BC-67F3163C61C6}"/>
              </a:ext>
            </a:extLst>
          </p:cNvPr>
          <p:cNvSpPr txBox="1"/>
          <p:nvPr/>
        </p:nvSpPr>
        <p:spPr>
          <a:xfrm>
            <a:off x="1651000" y="635000"/>
            <a:ext cx="8890000" cy="163121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kumimoji="1" lang="it-IT" altLang="ja-JP" sz="10000">
                <a:solidFill>
                  <a:srgbClr val="000000"/>
                </a:solidFill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Australia</a:t>
            </a:r>
            <a:endParaRPr kumimoji="1" lang="ja-JP" altLang="en-US" sz="10000">
              <a:solidFill>
                <a:srgbClr val="000000"/>
              </a:solidFill>
              <a:latin typeface="UD Digi Kyokasho NP-B" panose="02020700000000000000" pitchFamily="18" charset="-128"/>
              <a:ea typeface="UD Digi Kyokasho NP-B" panose="02020700000000000000" pitchFamily="18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99E70ADF-6CDF-DA92-463A-50B980AFC4D0}"/>
              </a:ext>
            </a:extLst>
          </p:cNvPr>
          <p:cNvSpPr txBox="1"/>
          <p:nvPr/>
        </p:nvSpPr>
        <p:spPr>
          <a:xfrm>
            <a:off x="1651000" y="3302000"/>
            <a:ext cx="8890000" cy="116955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kumimoji="1" lang="ja-JP" altLang="en-US" sz="7000" dirty="0">
                <a:solidFill>
                  <a:srgbClr val="FF0000"/>
                </a:solidFill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オーストラリア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B0DC209-03D2-0714-AA55-627BD98A235D}"/>
              </a:ext>
            </a:extLst>
          </p:cNvPr>
          <p:cNvSpPr txBox="1"/>
          <p:nvPr/>
        </p:nvSpPr>
        <p:spPr>
          <a:xfrm>
            <a:off x="1403569" y="4471551"/>
            <a:ext cx="9384862" cy="209288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kumimoji="1" lang="it-IT" altLang="ja-JP" sz="13000" dirty="0" err="1">
                <a:solidFill>
                  <a:srgbClr val="FF0000"/>
                </a:solidFill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Ōsutoraria</a:t>
            </a:r>
            <a:endParaRPr kumimoji="1" lang="ja-JP" altLang="en-US" sz="13000" dirty="0">
              <a:solidFill>
                <a:srgbClr val="FF0000"/>
              </a:solidFill>
              <a:latin typeface="UD Digi Kyokasho NP-B" panose="02020700000000000000" pitchFamily="18" charset="-128"/>
              <a:ea typeface="UD Digi Kyokasho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30171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593857-BC99-93B3-FF3A-5623A817B9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E767F57-635B-49A4-CA59-DAC1FDC658CA}"/>
              </a:ext>
            </a:extLst>
          </p:cNvPr>
          <p:cNvSpPr txBox="1"/>
          <p:nvPr/>
        </p:nvSpPr>
        <p:spPr>
          <a:xfrm>
            <a:off x="144378" y="163800"/>
            <a:ext cx="23261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Unit 1 Phrase 1</a:t>
            </a:r>
            <a:endParaRPr kumimoji="1" lang="ja-JP" altLang="en-US" dirty="0">
              <a:latin typeface="UD Digi Kyokasho NK-R" panose="02020400000000000000" pitchFamily="18" charset="-128"/>
              <a:ea typeface="UD Digi Kyokasho NK-R" panose="02020400000000000000" pitchFamily="18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47FA6938-9768-4DCC-9EAF-B1F36E04ECB9}"/>
              </a:ext>
            </a:extLst>
          </p:cNvPr>
          <p:cNvSpPr txBox="1"/>
          <p:nvPr/>
        </p:nvSpPr>
        <p:spPr>
          <a:xfrm>
            <a:off x="2652461" y="804745"/>
            <a:ext cx="6358189" cy="1016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ja-JP" sz="4400" dirty="0" err="1"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Watashi</a:t>
            </a:r>
            <a:r>
              <a:rPr lang="en-US" altLang="ja-JP" sz="4400" dirty="0"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 </a:t>
            </a:r>
            <a:r>
              <a:rPr lang="en-US" altLang="ja-JP" sz="4400" b="1" dirty="0" err="1"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wa</a:t>
            </a:r>
            <a:r>
              <a:rPr lang="en-US" altLang="ja-JP" sz="4400" dirty="0"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 ____ </a:t>
            </a:r>
            <a:r>
              <a:rPr lang="en-US" altLang="ja-JP" sz="4400" b="1" dirty="0" err="1"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desu</a:t>
            </a:r>
            <a:r>
              <a:rPr lang="en-US" altLang="ja-JP" sz="4400" dirty="0"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.</a:t>
            </a:r>
          </a:p>
        </p:txBody>
      </p:sp>
      <p:sp>
        <p:nvSpPr>
          <p:cNvPr id="13" name="四角形: 角を丸くする 12">
            <a:extLst>
              <a:ext uri="{FF2B5EF4-FFF2-40B4-BE49-F238E27FC236}">
                <a16:creationId xmlns:a16="http://schemas.microsoft.com/office/drawing/2014/main" id="{84F41BB6-3D6D-9BC7-0DD7-CB946EC8E006}"/>
              </a:ext>
            </a:extLst>
          </p:cNvPr>
          <p:cNvSpPr/>
          <p:nvPr/>
        </p:nvSpPr>
        <p:spPr>
          <a:xfrm>
            <a:off x="625348" y="1100431"/>
            <a:ext cx="1364163" cy="634061"/>
          </a:xfrm>
          <a:prstGeom prst="roundRect">
            <a:avLst/>
          </a:prstGeom>
          <a:solidFill>
            <a:schemeClr val="bg2"/>
          </a:solidFill>
          <a:ln w="38100"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>
                <a:solidFill>
                  <a:schemeClr val="bg1">
                    <a:lumMod val="50000"/>
                  </a:schemeClr>
                </a:solidFill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Jobs</a:t>
            </a:r>
            <a:endParaRPr kumimoji="1" lang="ja-JP" altLang="en-US" sz="2400" dirty="0">
              <a:solidFill>
                <a:schemeClr val="bg1">
                  <a:lumMod val="50000"/>
                </a:schemeClr>
              </a:solidFill>
              <a:latin typeface="UD Digi Kyokasho NK-R" panose="02020400000000000000" pitchFamily="18" charset="-128"/>
              <a:ea typeface="UD Digi Kyokasho NK-R" panose="02020400000000000000" pitchFamily="18" charset="-128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44D31138-44F7-6DA5-ADA6-76ECAC259F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4611" y="2282046"/>
            <a:ext cx="2322777" cy="332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107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8797D5-50F0-5E82-8BF9-D65CC624A8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73C1E43-A44D-271B-3663-3AF3E9DA1F5E}"/>
              </a:ext>
            </a:extLst>
          </p:cNvPr>
          <p:cNvSpPr txBox="1"/>
          <p:nvPr/>
        </p:nvSpPr>
        <p:spPr>
          <a:xfrm>
            <a:off x="144378" y="163800"/>
            <a:ext cx="23261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Unit 1 Phrase 1</a:t>
            </a:r>
            <a:endParaRPr kumimoji="1" lang="ja-JP" altLang="en-US" dirty="0">
              <a:latin typeface="UD Digi Kyokasho NK-R" panose="02020400000000000000" pitchFamily="18" charset="-128"/>
              <a:ea typeface="UD Digi Kyokasho NK-R" panose="02020400000000000000" pitchFamily="18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B9C4605B-F365-16DF-62D6-232E15844EA8}"/>
              </a:ext>
            </a:extLst>
          </p:cNvPr>
          <p:cNvSpPr txBox="1"/>
          <p:nvPr/>
        </p:nvSpPr>
        <p:spPr>
          <a:xfrm>
            <a:off x="2652461" y="804745"/>
            <a:ext cx="6358189" cy="1016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ja-JP" sz="4400" dirty="0" err="1"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Watashi</a:t>
            </a:r>
            <a:r>
              <a:rPr lang="en-US" altLang="ja-JP" sz="4400" dirty="0"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 </a:t>
            </a:r>
            <a:r>
              <a:rPr lang="en-US" altLang="ja-JP" sz="4400" b="1" dirty="0" err="1"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wa</a:t>
            </a:r>
            <a:r>
              <a:rPr lang="en-US" altLang="ja-JP" sz="4400" dirty="0"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 ____ </a:t>
            </a:r>
            <a:r>
              <a:rPr lang="en-US" altLang="ja-JP" sz="4400" b="1" dirty="0" err="1"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desu</a:t>
            </a:r>
            <a:r>
              <a:rPr lang="en-US" altLang="ja-JP" sz="4400" dirty="0"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.</a:t>
            </a:r>
          </a:p>
        </p:txBody>
      </p:sp>
      <p:sp>
        <p:nvSpPr>
          <p:cNvPr id="13" name="四角形: 角を丸くする 12">
            <a:extLst>
              <a:ext uri="{FF2B5EF4-FFF2-40B4-BE49-F238E27FC236}">
                <a16:creationId xmlns:a16="http://schemas.microsoft.com/office/drawing/2014/main" id="{AF24C864-9EF7-29ED-477C-A8C75CC897F8}"/>
              </a:ext>
            </a:extLst>
          </p:cNvPr>
          <p:cNvSpPr/>
          <p:nvPr/>
        </p:nvSpPr>
        <p:spPr>
          <a:xfrm>
            <a:off x="625348" y="1100431"/>
            <a:ext cx="1364163" cy="634061"/>
          </a:xfrm>
          <a:prstGeom prst="roundRect">
            <a:avLst/>
          </a:prstGeom>
          <a:solidFill>
            <a:schemeClr val="bg2"/>
          </a:solidFill>
          <a:ln w="38100"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>
                <a:solidFill>
                  <a:schemeClr val="bg1">
                    <a:lumMod val="50000"/>
                  </a:schemeClr>
                </a:solidFill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Jobs</a:t>
            </a:r>
            <a:endParaRPr kumimoji="1" lang="ja-JP" altLang="en-US" sz="2400" dirty="0">
              <a:solidFill>
                <a:schemeClr val="bg1">
                  <a:lumMod val="50000"/>
                </a:schemeClr>
              </a:solidFill>
              <a:latin typeface="UD Digi Kyokasho NK-R" panose="02020400000000000000" pitchFamily="18" charset="-128"/>
              <a:ea typeface="UD Digi Kyokasho NK-R" panose="02020400000000000000" pitchFamily="18" charset="-128"/>
            </a:endParaRP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1BBC1565-9B74-0962-4C71-2125029938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7439" y="1964334"/>
            <a:ext cx="2597121" cy="4212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3338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2F01B8-5852-240A-3FAE-E884E3FF41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806842C8-DD2F-D80D-AC40-1FC494908DBE}"/>
              </a:ext>
            </a:extLst>
          </p:cNvPr>
          <p:cNvSpPr txBox="1"/>
          <p:nvPr/>
        </p:nvSpPr>
        <p:spPr>
          <a:xfrm>
            <a:off x="144378" y="163800"/>
            <a:ext cx="23261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Unit 1 Phrase 1</a:t>
            </a:r>
            <a:endParaRPr kumimoji="1" lang="ja-JP" altLang="en-US" dirty="0">
              <a:latin typeface="UD Digi Kyokasho NK-R" panose="02020400000000000000" pitchFamily="18" charset="-128"/>
              <a:ea typeface="UD Digi Kyokasho NK-R" panose="02020400000000000000" pitchFamily="18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52C7B60-AE8F-BC55-BCBD-6A461E9A0470}"/>
              </a:ext>
            </a:extLst>
          </p:cNvPr>
          <p:cNvSpPr txBox="1"/>
          <p:nvPr/>
        </p:nvSpPr>
        <p:spPr>
          <a:xfrm>
            <a:off x="2652461" y="804745"/>
            <a:ext cx="6358189" cy="1016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ja-JP" sz="4400" dirty="0" err="1"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Watashi</a:t>
            </a:r>
            <a:r>
              <a:rPr lang="en-US" altLang="ja-JP" sz="4400" dirty="0"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 </a:t>
            </a:r>
            <a:r>
              <a:rPr lang="en-US" altLang="ja-JP" sz="4400" b="1" dirty="0" err="1"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wa</a:t>
            </a:r>
            <a:r>
              <a:rPr lang="en-US" altLang="ja-JP" sz="4400" dirty="0"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 ____ </a:t>
            </a:r>
            <a:r>
              <a:rPr lang="en-US" altLang="ja-JP" sz="4400" b="1" dirty="0" err="1"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desu</a:t>
            </a:r>
            <a:r>
              <a:rPr lang="en-US" altLang="ja-JP" sz="4400" dirty="0"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.</a:t>
            </a:r>
          </a:p>
        </p:txBody>
      </p:sp>
      <p:sp>
        <p:nvSpPr>
          <p:cNvPr id="13" name="四角形: 角を丸くする 12">
            <a:extLst>
              <a:ext uri="{FF2B5EF4-FFF2-40B4-BE49-F238E27FC236}">
                <a16:creationId xmlns:a16="http://schemas.microsoft.com/office/drawing/2014/main" id="{8AA53AE6-3BD1-3487-CC86-342B622AA2E8}"/>
              </a:ext>
            </a:extLst>
          </p:cNvPr>
          <p:cNvSpPr/>
          <p:nvPr/>
        </p:nvSpPr>
        <p:spPr>
          <a:xfrm>
            <a:off x="625348" y="1100431"/>
            <a:ext cx="1364163" cy="634061"/>
          </a:xfrm>
          <a:prstGeom prst="roundRect">
            <a:avLst/>
          </a:prstGeom>
          <a:solidFill>
            <a:schemeClr val="bg2"/>
          </a:solidFill>
          <a:ln w="38100"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>
                <a:solidFill>
                  <a:schemeClr val="bg1">
                    <a:lumMod val="50000"/>
                  </a:schemeClr>
                </a:solidFill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Jobs</a:t>
            </a:r>
            <a:endParaRPr kumimoji="1" lang="ja-JP" altLang="en-US" sz="2400" dirty="0">
              <a:solidFill>
                <a:schemeClr val="bg1">
                  <a:lumMod val="50000"/>
                </a:schemeClr>
              </a:solidFill>
              <a:latin typeface="UD Digi Kyokasho NK-R" panose="02020400000000000000" pitchFamily="18" charset="-128"/>
              <a:ea typeface="UD Digi Kyokasho NK-R" panose="02020400000000000000" pitchFamily="18" charset="-128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222DE310-0764-7DE0-1D91-E4FB45A851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0208" y="1957137"/>
            <a:ext cx="2822693" cy="4212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2975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A9456D-DA83-0ECA-CA97-C94CB67AE4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254E6EDB-828A-A936-D20A-66C2388FC683}"/>
              </a:ext>
            </a:extLst>
          </p:cNvPr>
          <p:cNvSpPr txBox="1"/>
          <p:nvPr/>
        </p:nvSpPr>
        <p:spPr>
          <a:xfrm>
            <a:off x="144378" y="163800"/>
            <a:ext cx="23261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Unit 1 Phrase 1</a:t>
            </a:r>
            <a:endParaRPr kumimoji="1" lang="ja-JP" altLang="en-US" dirty="0">
              <a:latin typeface="UD Digi Kyokasho NK-R" panose="02020400000000000000" pitchFamily="18" charset="-128"/>
              <a:ea typeface="UD Digi Kyokasho NK-R" panose="02020400000000000000" pitchFamily="18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9CE45A1-5C72-7E62-A8FA-912A8AB54585}"/>
              </a:ext>
            </a:extLst>
          </p:cNvPr>
          <p:cNvSpPr txBox="1"/>
          <p:nvPr/>
        </p:nvSpPr>
        <p:spPr>
          <a:xfrm>
            <a:off x="2652461" y="804745"/>
            <a:ext cx="6358189" cy="1016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ja-JP" sz="4400" dirty="0" err="1"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Watashi</a:t>
            </a:r>
            <a:r>
              <a:rPr lang="en-US" altLang="ja-JP" sz="4400" dirty="0"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 </a:t>
            </a:r>
            <a:r>
              <a:rPr lang="en-US" altLang="ja-JP" sz="4400" b="1" dirty="0" err="1"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wa</a:t>
            </a:r>
            <a:r>
              <a:rPr lang="en-US" altLang="ja-JP" sz="4400" dirty="0"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 ____ </a:t>
            </a:r>
            <a:r>
              <a:rPr lang="en-US" altLang="ja-JP" sz="4400" b="1" dirty="0" err="1"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desu</a:t>
            </a:r>
            <a:r>
              <a:rPr lang="en-US" altLang="ja-JP" sz="4400" dirty="0"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.</a:t>
            </a:r>
          </a:p>
        </p:txBody>
      </p:sp>
      <p:sp>
        <p:nvSpPr>
          <p:cNvPr id="13" name="四角形: 角を丸くする 12">
            <a:extLst>
              <a:ext uri="{FF2B5EF4-FFF2-40B4-BE49-F238E27FC236}">
                <a16:creationId xmlns:a16="http://schemas.microsoft.com/office/drawing/2014/main" id="{511809ED-D7C2-51F7-99A9-E0258353770D}"/>
              </a:ext>
            </a:extLst>
          </p:cNvPr>
          <p:cNvSpPr/>
          <p:nvPr/>
        </p:nvSpPr>
        <p:spPr>
          <a:xfrm>
            <a:off x="625348" y="1100431"/>
            <a:ext cx="1364163" cy="634061"/>
          </a:xfrm>
          <a:prstGeom prst="roundRect">
            <a:avLst/>
          </a:prstGeom>
          <a:solidFill>
            <a:schemeClr val="bg2"/>
          </a:solidFill>
          <a:ln w="38100"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>
                <a:solidFill>
                  <a:schemeClr val="bg1">
                    <a:lumMod val="50000"/>
                  </a:schemeClr>
                </a:solidFill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Jobs</a:t>
            </a:r>
            <a:endParaRPr kumimoji="1" lang="ja-JP" altLang="en-US" sz="2400" dirty="0">
              <a:solidFill>
                <a:schemeClr val="bg1">
                  <a:lumMod val="50000"/>
                </a:schemeClr>
              </a:solidFill>
              <a:latin typeface="UD Digi Kyokasho NK-R" panose="02020400000000000000" pitchFamily="18" charset="-128"/>
              <a:ea typeface="UD Digi Kyokasho NK-R" panose="02020400000000000000" pitchFamily="18" charset="-128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9C286066-168A-732F-23E8-57E7F37FEB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0208" y="2124754"/>
            <a:ext cx="2822693" cy="4212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4696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7D2692-B694-D72B-365B-E41A7AFB1C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788BE0D-A19C-B7BC-D3EB-80A10B5BDD0C}"/>
              </a:ext>
            </a:extLst>
          </p:cNvPr>
          <p:cNvSpPr txBox="1"/>
          <p:nvPr/>
        </p:nvSpPr>
        <p:spPr>
          <a:xfrm>
            <a:off x="144378" y="163800"/>
            <a:ext cx="23261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Unit 1 Phrase 1</a:t>
            </a:r>
            <a:endParaRPr kumimoji="1" lang="ja-JP" altLang="en-US" dirty="0">
              <a:latin typeface="UD Digi Kyokasho NK-R" panose="02020400000000000000" pitchFamily="18" charset="-128"/>
              <a:ea typeface="UD Digi Kyokasho NK-R" panose="02020400000000000000" pitchFamily="18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1AEDFD2C-0A6F-D9AB-0195-595985DA22E1}"/>
              </a:ext>
            </a:extLst>
          </p:cNvPr>
          <p:cNvSpPr txBox="1"/>
          <p:nvPr/>
        </p:nvSpPr>
        <p:spPr>
          <a:xfrm>
            <a:off x="2652461" y="804745"/>
            <a:ext cx="6358189" cy="1016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ja-JP" sz="4400" dirty="0" err="1"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Watashi</a:t>
            </a:r>
            <a:r>
              <a:rPr lang="en-US" altLang="ja-JP" sz="4400" dirty="0"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 </a:t>
            </a:r>
            <a:r>
              <a:rPr lang="en-US" altLang="ja-JP" sz="4400" b="1" dirty="0" err="1"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wa</a:t>
            </a:r>
            <a:r>
              <a:rPr lang="en-US" altLang="ja-JP" sz="4400" dirty="0"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 ____ </a:t>
            </a:r>
            <a:r>
              <a:rPr lang="en-US" altLang="ja-JP" sz="4400" b="1" dirty="0" err="1"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desu</a:t>
            </a:r>
            <a:r>
              <a:rPr lang="en-US" altLang="ja-JP" sz="4400" dirty="0"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.</a:t>
            </a:r>
          </a:p>
        </p:txBody>
      </p:sp>
      <p:sp>
        <p:nvSpPr>
          <p:cNvPr id="13" name="四角形: 角を丸くする 12">
            <a:extLst>
              <a:ext uri="{FF2B5EF4-FFF2-40B4-BE49-F238E27FC236}">
                <a16:creationId xmlns:a16="http://schemas.microsoft.com/office/drawing/2014/main" id="{E0B546D2-8FB1-ED3D-1AB0-BEFB341AFB16}"/>
              </a:ext>
            </a:extLst>
          </p:cNvPr>
          <p:cNvSpPr/>
          <p:nvPr/>
        </p:nvSpPr>
        <p:spPr>
          <a:xfrm>
            <a:off x="625348" y="1100431"/>
            <a:ext cx="1364163" cy="634061"/>
          </a:xfrm>
          <a:prstGeom prst="roundRect">
            <a:avLst/>
          </a:prstGeom>
          <a:solidFill>
            <a:schemeClr val="bg2"/>
          </a:solidFill>
          <a:ln w="38100"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>
                <a:solidFill>
                  <a:schemeClr val="bg1">
                    <a:lumMod val="50000"/>
                  </a:schemeClr>
                </a:solidFill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Jobs</a:t>
            </a:r>
            <a:endParaRPr kumimoji="1" lang="ja-JP" altLang="en-US" sz="2400" dirty="0">
              <a:solidFill>
                <a:schemeClr val="bg1">
                  <a:lumMod val="50000"/>
                </a:schemeClr>
              </a:solidFill>
              <a:latin typeface="UD Digi Kyokasho NK-R" panose="02020400000000000000" pitchFamily="18" charset="-128"/>
              <a:ea typeface="UD Digi Kyokasho NK-R" panose="02020400000000000000" pitchFamily="18" charset="-128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0E6199EF-282C-CFA8-FDC5-3C2057A52E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4653" y="2076627"/>
            <a:ext cx="2822693" cy="4212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6090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FEA57C-3E4D-A9C7-83AE-5359029138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6BC2F95-7436-7AC7-C567-507C3803E6D5}"/>
              </a:ext>
            </a:extLst>
          </p:cNvPr>
          <p:cNvSpPr txBox="1"/>
          <p:nvPr/>
        </p:nvSpPr>
        <p:spPr>
          <a:xfrm>
            <a:off x="144378" y="163800"/>
            <a:ext cx="23261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Unit 1 Phrase 1</a:t>
            </a:r>
            <a:endParaRPr kumimoji="1" lang="ja-JP" altLang="en-US" dirty="0">
              <a:latin typeface="UD Digi Kyokasho NK-R" panose="02020400000000000000" pitchFamily="18" charset="-128"/>
              <a:ea typeface="UD Digi Kyokasho NK-R" panose="02020400000000000000" pitchFamily="18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B429C20B-2424-4598-5137-DFFDFD12E9A6}"/>
              </a:ext>
            </a:extLst>
          </p:cNvPr>
          <p:cNvSpPr txBox="1"/>
          <p:nvPr/>
        </p:nvSpPr>
        <p:spPr>
          <a:xfrm>
            <a:off x="2652461" y="804745"/>
            <a:ext cx="7767889" cy="1016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ja-JP" sz="4400" dirty="0" err="1"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Watashi</a:t>
            </a:r>
            <a:r>
              <a:rPr lang="en-US" altLang="ja-JP" sz="4400" dirty="0"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 </a:t>
            </a:r>
            <a:r>
              <a:rPr lang="en-US" altLang="ja-JP" sz="4400" b="1" dirty="0" err="1"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wa</a:t>
            </a:r>
            <a:r>
              <a:rPr lang="en-US" altLang="ja-JP" sz="4400" dirty="0"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 ____ -</a:t>
            </a:r>
            <a:r>
              <a:rPr lang="en-US" altLang="ja-JP" sz="4400" dirty="0" err="1"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jin</a:t>
            </a:r>
            <a:r>
              <a:rPr lang="en-US" altLang="ja-JP" sz="4400" dirty="0"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 </a:t>
            </a:r>
            <a:r>
              <a:rPr lang="en-US" altLang="ja-JP" sz="4400" b="1" dirty="0" err="1"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desu</a:t>
            </a:r>
            <a:r>
              <a:rPr lang="en-US" altLang="ja-JP" sz="4400" dirty="0"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.</a:t>
            </a:r>
          </a:p>
        </p:txBody>
      </p:sp>
      <p:sp>
        <p:nvSpPr>
          <p:cNvPr id="13" name="四角形: 角を丸くする 12">
            <a:extLst>
              <a:ext uri="{FF2B5EF4-FFF2-40B4-BE49-F238E27FC236}">
                <a16:creationId xmlns:a16="http://schemas.microsoft.com/office/drawing/2014/main" id="{B9F2D358-FC9C-5A9D-5AE3-D576969144B2}"/>
              </a:ext>
            </a:extLst>
          </p:cNvPr>
          <p:cNvSpPr/>
          <p:nvPr/>
        </p:nvSpPr>
        <p:spPr>
          <a:xfrm>
            <a:off x="484143" y="1100472"/>
            <a:ext cx="1845135" cy="634061"/>
          </a:xfrm>
          <a:prstGeom prst="roundRect">
            <a:avLst/>
          </a:prstGeom>
          <a:solidFill>
            <a:schemeClr val="bg2"/>
          </a:solidFill>
          <a:ln w="38100"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>
                <a:solidFill>
                  <a:schemeClr val="bg1">
                    <a:lumMod val="50000"/>
                  </a:schemeClr>
                </a:solidFill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Countries</a:t>
            </a:r>
            <a:endParaRPr kumimoji="1" lang="ja-JP" altLang="en-US" sz="2400" dirty="0">
              <a:solidFill>
                <a:schemeClr val="bg1">
                  <a:lumMod val="50000"/>
                </a:schemeClr>
              </a:solidFill>
              <a:latin typeface="UD Digi Kyokasho NK-R" panose="02020400000000000000" pitchFamily="18" charset="-128"/>
              <a:ea typeface="UD Digi Kyokasho NK-R" panose="02020400000000000000" pitchFamily="18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1D78016-69ED-77B6-96FF-A0D1EE9D1F4F}"/>
              </a:ext>
            </a:extLst>
          </p:cNvPr>
          <p:cNvSpPr txBox="1"/>
          <p:nvPr/>
        </p:nvSpPr>
        <p:spPr>
          <a:xfrm>
            <a:off x="6096000" y="1820857"/>
            <a:ext cx="2624979" cy="596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2400" dirty="0">
                <a:solidFill>
                  <a:schemeClr val="bg1">
                    <a:lumMod val="65000"/>
                  </a:schemeClr>
                </a:solidFill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Country people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6D202FCC-6A1B-21E9-D733-3ED879104C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670" y="2750645"/>
            <a:ext cx="11662659" cy="2804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5694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DE4E96-BAC2-B70A-2B91-6DBBD8ABDB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2E414D7-D093-2D98-D9E1-C0E2DB4C5845}"/>
              </a:ext>
            </a:extLst>
          </p:cNvPr>
          <p:cNvSpPr txBox="1"/>
          <p:nvPr/>
        </p:nvSpPr>
        <p:spPr>
          <a:xfrm>
            <a:off x="144378" y="163800"/>
            <a:ext cx="23261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Unit 1 Phrase 1</a:t>
            </a:r>
            <a:endParaRPr kumimoji="1" lang="ja-JP" altLang="en-US" dirty="0">
              <a:latin typeface="UD Digi Kyokasho NK-R" panose="02020400000000000000" pitchFamily="18" charset="-128"/>
              <a:ea typeface="UD Digi Kyokasho NK-R" panose="02020400000000000000" pitchFamily="18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BC62F61-4FA7-BE06-0876-C844673B5FB4}"/>
              </a:ext>
            </a:extLst>
          </p:cNvPr>
          <p:cNvSpPr txBox="1"/>
          <p:nvPr/>
        </p:nvSpPr>
        <p:spPr>
          <a:xfrm>
            <a:off x="2652461" y="804745"/>
            <a:ext cx="7767889" cy="1016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ja-JP" sz="4400" dirty="0" err="1"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Watashi</a:t>
            </a:r>
            <a:r>
              <a:rPr lang="en-US" altLang="ja-JP" sz="4400" dirty="0"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 </a:t>
            </a:r>
            <a:r>
              <a:rPr lang="en-US" altLang="ja-JP" sz="4400" b="1" dirty="0" err="1"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wa</a:t>
            </a:r>
            <a:r>
              <a:rPr lang="en-US" altLang="ja-JP" sz="4400" dirty="0"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 ____ -</a:t>
            </a:r>
            <a:r>
              <a:rPr lang="en-US" altLang="ja-JP" sz="4400" dirty="0" err="1"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jin</a:t>
            </a:r>
            <a:r>
              <a:rPr lang="en-US" altLang="ja-JP" sz="4400" dirty="0"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 </a:t>
            </a:r>
            <a:r>
              <a:rPr lang="en-US" altLang="ja-JP" sz="4400" b="1" dirty="0" err="1"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desu</a:t>
            </a:r>
            <a:r>
              <a:rPr lang="en-US" altLang="ja-JP" sz="4400" dirty="0"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.</a:t>
            </a:r>
          </a:p>
        </p:txBody>
      </p:sp>
      <p:sp>
        <p:nvSpPr>
          <p:cNvPr id="13" name="四角形: 角を丸くする 12">
            <a:extLst>
              <a:ext uri="{FF2B5EF4-FFF2-40B4-BE49-F238E27FC236}">
                <a16:creationId xmlns:a16="http://schemas.microsoft.com/office/drawing/2014/main" id="{70E30FC7-A645-536C-0140-A9D971A80973}"/>
              </a:ext>
            </a:extLst>
          </p:cNvPr>
          <p:cNvSpPr/>
          <p:nvPr/>
        </p:nvSpPr>
        <p:spPr>
          <a:xfrm>
            <a:off x="484143" y="1100472"/>
            <a:ext cx="1845135" cy="634061"/>
          </a:xfrm>
          <a:prstGeom prst="roundRect">
            <a:avLst/>
          </a:prstGeom>
          <a:solidFill>
            <a:schemeClr val="bg2"/>
          </a:solidFill>
          <a:ln w="38100"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>
                <a:solidFill>
                  <a:schemeClr val="bg1">
                    <a:lumMod val="50000"/>
                  </a:schemeClr>
                </a:solidFill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Countries</a:t>
            </a:r>
            <a:endParaRPr kumimoji="1" lang="ja-JP" altLang="en-US" sz="2400" dirty="0">
              <a:solidFill>
                <a:schemeClr val="bg1">
                  <a:lumMod val="50000"/>
                </a:schemeClr>
              </a:solidFill>
              <a:latin typeface="UD Digi Kyokasho NK-R" panose="02020400000000000000" pitchFamily="18" charset="-128"/>
              <a:ea typeface="UD Digi Kyokasho NK-R" panose="02020400000000000000" pitchFamily="18" charset="-128"/>
            </a:endParaRP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2F53DA2E-761C-C5F0-8A09-A466CD2849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7702" y="2504212"/>
            <a:ext cx="2816596" cy="2780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780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6A221C-6DEC-EAC9-C907-68A619D19E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01FF184-D935-6BA3-9EFB-DC422021F5BE}"/>
              </a:ext>
            </a:extLst>
          </p:cNvPr>
          <p:cNvSpPr txBox="1"/>
          <p:nvPr/>
        </p:nvSpPr>
        <p:spPr>
          <a:xfrm>
            <a:off x="144378" y="163800"/>
            <a:ext cx="23261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Unit 1 Phrase 1</a:t>
            </a:r>
            <a:endParaRPr kumimoji="1" lang="ja-JP" altLang="en-US" dirty="0">
              <a:latin typeface="UD Digi Kyokasho NK-R" panose="02020400000000000000" pitchFamily="18" charset="-128"/>
              <a:ea typeface="UD Digi Kyokasho NK-R" panose="02020400000000000000" pitchFamily="18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78E729E9-0942-B273-53BA-F93F6FBF2470}"/>
              </a:ext>
            </a:extLst>
          </p:cNvPr>
          <p:cNvSpPr txBox="1"/>
          <p:nvPr/>
        </p:nvSpPr>
        <p:spPr>
          <a:xfrm>
            <a:off x="2671511" y="1887869"/>
            <a:ext cx="6358189" cy="1016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ja-JP" sz="4400" dirty="0" err="1"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Watashi</a:t>
            </a:r>
            <a:r>
              <a:rPr lang="en-US" altLang="ja-JP" sz="4400" dirty="0"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 </a:t>
            </a:r>
            <a:r>
              <a:rPr lang="en-US" altLang="ja-JP" sz="4400" b="1" dirty="0" err="1">
                <a:solidFill>
                  <a:srgbClr val="FF0000"/>
                </a:solidFill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wa</a:t>
            </a:r>
            <a:r>
              <a:rPr lang="en-US" altLang="ja-JP" sz="4400" dirty="0"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 Jon </a:t>
            </a:r>
            <a:r>
              <a:rPr lang="en-US" altLang="ja-JP" sz="4400" b="1" dirty="0" err="1">
                <a:solidFill>
                  <a:srgbClr val="FF0000"/>
                </a:solidFill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desu</a:t>
            </a:r>
            <a:r>
              <a:rPr lang="en-US" altLang="ja-JP" sz="4400" dirty="0"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.</a:t>
            </a:r>
          </a:p>
        </p:txBody>
      </p:sp>
      <p:sp>
        <p:nvSpPr>
          <p:cNvPr id="22" name="四角形: 角を丸くする 21">
            <a:extLst>
              <a:ext uri="{FF2B5EF4-FFF2-40B4-BE49-F238E27FC236}">
                <a16:creationId xmlns:a16="http://schemas.microsoft.com/office/drawing/2014/main" id="{4E41914C-669A-A25E-3C18-5A4512FB6A08}"/>
              </a:ext>
            </a:extLst>
          </p:cNvPr>
          <p:cNvSpPr/>
          <p:nvPr/>
        </p:nvSpPr>
        <p:spPr>
          <a:xfrm>
            <a:off x="465639" y="723383"/>
            <a:ext cx="3005972" cy="634061"/>
          </a:xfrm>
          <a:prstGeom prst="roundRect">
            <a:avLst/>
          </a:prstGeom>
          <a:solidFill>
            <a:schemeClr val="bg2"/>
          </a:solidFill>
          <a:ln w="38100"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Today’s Phrase</a:t>
            </a:r>
            <a:endParaRPr kumimoji="1" lang="ja-JP" altLang="en-US" sz="2400" dirty="0">
              <a:solidFill>
                <a:schemeClr val="tx1">
                  <a:lumMod val="65000"/>
                  <a:lumOff val="35000"/>
                </a:schemeClr>
              </a:solidFill>
              <a:latin typeface="UD Digi Kyokasho NK-R" panose="02020400000000000000" pitchFamily="18" charset="-128"/>
              <a:ea typeface="UD Digi Kyokasho NK-R" panose="02020400000000000000" pitchFamily="18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9854CBA-396C-1192-7A38-79194059BD07}"/>
              </a:ext>
            </a:extLst>
          </p:cNvPr>
          <p:cNvSpPr txBox="1"/>
          <p:nvPr/>
        </p:nvSpPr>
        <p:spPr>
          <a:xfrm>
            <a:off x="4867232" y="2826401"/>
            <a:ext cx="2457535" cy="8481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3600" dirty="0">
                <a:solidFill>
                  <a:schemeClr val="accent2">
                    <a:lumMod val="60000"/>
                    <a:lumOff val="40000"/>
                  </a:schemeClr>
                </a:solidFill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I am </a:t>
            </a:r>
            <a:r>
              <a:rPr lang="en-US" altLang="ja-JP" sz="3600" dirty="0">
                <a:solidFill>
                  <a:schemeClr val="bg1">
                    <a:lumMod val="65000"/>
                  </a:schemeClr>
                </a:solidFill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John.</a:t>
            </a:r>
          </a:p>
        </p:txBody>
      </p: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DD58CBBD-E53E-960E-DB3B-17A5C549EA69}"/>
              </a:ext>
            </a:extLst>
          </p:cNvPr>
          <p:cNvGrpSpPr/>
          <p:nvPr/>
        </p:nvGrpSpPr>
        <p:grpSpPr>
          <a:xfrm>
            <a:off x="3697913" y="4403302"/>
            <a:ext cx="4305382" cy="1060035"/>
            <a:chOff x="3697913" y="4403302"/>
            <a:chExt cx="4305382" cy="1060035"/>
          </a:xfrm>
        </p:grpSpPr>
        <p:sp>
          <p:nvSpPr>
            <p:cNvPr id="19" name="四角形: 角を丸くする 18">
              <a:extLst>
                <a:ext uri="{FF2B5EF4-FFF2-40B4-BE49-F238E27FC236}">
                  <a16:creationId xmlns:a16="http://schemas.microsoft.com/office/drawing/2014/main" id="{C9E38377-9E61-44C5-7920-083ACD72F5AD}"/>
                </a:ext>
              </a:extLst>
            </p:cNvPr>
            <p:cNvSpPr/>
            <p:nvPr/>
          </p:nvSpPr>
          <p:spPr>
            <a:xfrm>
              <a:off x="3697914" y="4403302"/>
              <a:ext cx="4305381" cy="1060035"/>
            </a:xfrm>
            <a:prstGeom prst="roundRect">
              <a:avLst/>
            </a:prstGeom>
            <a:noFill/>
            <a:ln w="38100"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" name="テキスト ボックス 2">
              <a:extLst>
                <a:ext uri="{FF2B5EF4-FFF2-40B4-BE49-F238E27FC236}">
                  <a16:creationId xmlns:a16="http://schemas.microsoft.com/office/drawing/2014/main" id="{C4184472-87EB-041A-5CFB-CAD7AA3C54F9}"/>
                </a:ext>
              </a:extLst>
            </p:cNvPr>
            <p:cNvSpPr txBox="1"/>
            <p:nvPr/>
          </p:nvSpPr>
          <p:spPr>
            <a:xfrm>
              <a:off x="3697913" y="4520616"/>
              <a:ext cx="4305382" cy="7641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ja-JP" sz="3200" dirty="0">
                  <a:latin typeface="UD Digi Kyokasho NK-R" panose="02020400000000000000" pitchFamily="18" charset="-128"/>
                  <a:ea typeface="UD Digi Kyokasho NK-R" panose="02020400000000000000" pitchFamily="18" charset="-128"/>
                </a:rPr>
                <a:t>Noun </a:t>
              </a:r>
              <a:r>
                <a:rPr lang="en-US" altLang="ja-JP" sz="3200" dirty="0" err="1">
                  <a:solidFill>
                    <a:srgbClr val="FF0000"/>
                  </a:solidFill>
                  <a:latin typeface="UD Digi Kyokasho NK-R" panose="02020400000000000000" pitchFamily="18" charset="-128"/>
                  <a:ea typeface="UD Digi Kyokasho NK-R" panose="02020400000000000000" pitchFamily="18" charset="-128"/>
                </a:rPr>
                <a:t>wa</a:t>
              </a:r>
              <a:r>
                <a:rPr lang="en-US" altLang="ja-JP" sz="3200" dirty="0">
                  <a:latin typeface="UD Digi Kyokasho NK-R" panose="02020400000000000000" pitchFamily="18" charset="-128"/>
                  <a:ea typeface="UD Digi Kyokasho NK-R" panose="02020400000000000000" pitchFamily="18" charset="-128"/>
                </a:rPr>
                <a:t> Noun </a:t>
              </a:r>
              <a:r>
                <a:rPr lang="en-US" altLang="ja-JP" sz="3200" dirty="0" err="1">
                  <a:solidFill>
                    <a:srgbClr val="FF0000"/>
                  </a:solidFill>
                  <a:latin typeface="UD Digi Kyokasho NK-R" panose="02020400000000000000" pitchFamily="18" charset="-128"/>
                  <a:ea typeface="UD Digi Kyokasho NK-R" panose="02020400000000000000" pitchFamily="18" charset="-128"/>
                </a:rPr>
                <a:t>desu</a:t>
              </a:r>
              <a:r>
                <a:rPr lang="en-US" altLang="ja-JP" sz="3200" dirty="0">
                  <a:latin typeface="UD Digi Kyokasho NK-R" panose="02020400000000000000" pitchFamily="18" charset="-128"/>
                  <a:ea typeface="UD Digi Kyokasho NK-R" panose="02020400000000000000" pitchFamily="18" charset="-128"/>
                </a:rPr>
                <a:t>.</a:t>
              </a:r>
            </a:p>
          </p:txBody>
        </p:sp>
      </p:grpSp>
      <p:pic>
        <p:nvPicPr>
          <p:cNvPr id="8" name="図 7">
            <a:extLst>
              <a:ext uri="{FF2B5EF4-FFF2-40B4-BE49-F238E27FC236}">
                <a16:creationId xmlns:a16="http://schemas.microsoft.com/office/drawing/2014/main" id="{9CE0AA58-A04B-85F5-8D47-91411E6C36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9500" y="4710415"/>
            <a:ext cx="3182388" cy="1505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053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F79A5A-6E96-7EE4-91D1-13D09324F5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8C29723E-7793-B437-04EF-862A16380063}"/>
              </a:ext>
            </a:extLst>
          </p:cNvPr>
          <p:cNvSpPr txBox="1"/>
          <p:nvPr/>
        </p:nvSpPr>
        <p:spPr>
          <a:xfrm>
            <a:off x="144378" y="163800"/>
            <a:ext cx="23261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Unit 1 Phrase 1</a:t>
            </a:r>
            <a:endParaRPr kumimoji="1" lang="ja-JP" altLang="en-US" dirty="0">
              <a:latin typeface="UD Digi Kyokasho NK-R" panose="02020400000000000000" pitchFamily="18" charset="-128"/>
              <a:ea typeface="UD Digi Kyokasho NK-R" panose="02020400000000000000" pitchFamily="18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36713250-B0B8-E15F-0860-4EAF40F4F5BE}"/>
              </a:ext>
            </a:extLst>
          </p:cNvPr>
          <p:cNvSpPr txBox="1"/>
          <p:nvPr/>
        </p:nvSpPr>
        <p:spPr>
          <a:xfrm>
            <a:off x="2652461" y="804745"/>
            <a:ext cx="7767889" cy="1016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ja-JP" sz="4400" dirty="0" err="1"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Watashi</a:t>
            </a:r>
            <a:r>
              <a:rPr lang="en-US" altLang="ja-JP" sz="4400" dirty="0"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 </a:t>
            </a:r>
            <a:r>
              <a:rPr lang="en-US" altLang="ja-JP" sz="4400" b="1" dirty="0" err="1"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wa</a:t>
            </a:r>
            <a:r>
              <a:rPr lang="en-US" altLang="ja-JP" sz="4400" dirty="0"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 ____ -</a:t>
            </a:r>
            <a:r>
              <a:rPr lang="en-US" altLang="ja-JP" sz="4400" dirty="0" err="1"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jin</a:t>
            </a:r>
            <a:r>
              <a:rPr lang="en-US" altLang="ja-JP" sz="4400" dirty="0"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 </a:t>
            </a:r>
            <a:r>
              <a:rPr lang="en-US" altLang="ja-JP" sz="4400" b="1" dirty="0" err="1"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desu</a:t>
            </a:r>
            <a:r>
              <a:rPr lang="en-US" altLang="ja-JP" sz="4400" dirty="0"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.</a:t>
            </a:r>
          </a:p>
        </p:txBody>
      </p:sp>
      <p:sp>
        <p:nvSpPr>
          <p:cNvPr id="13" name="四角形: 角を丸くする 12">
            <a:extLst>
              <a:ext uri="{FF2B5EF4-FFF2-40B4-BE49-F238E27FC236}">
                <a16:creationId xmlns:a16="http://schemas.microsoft.com/office/drawing/2014/main" id="{C1E89F92-9260-1CF8-F703-647A44AD6E1E}"/>
              </a:ext>
            </a:extLst>
          </p:cNvPr>
          <p:cNvSpPr/>
          <p:nvPr/>
        </p:nvSpPr>
        <p:spPr>
          <a:xfrm>
            <a:off x="484143" y="1100472"/>
            <a:ext cx="1845135" cy="634061"/>
          </a:xfrm>
          <a:prstGeom prst="roundRect">
            <a:avLst/>
          </a:prstGeom>
          <a:solidFill>
            <a:schemeClr val="bg2"/>
          </a:solidFill>
          <a:ln w="38100"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>
                <a:solidFill>
                  <a:schemeClr val="bg1">
                    <a:lumMod val="50000"/>
                  </a:schemeClr>
                </a:solidFill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Countries</a:t>
            </a:r>
            <a:endParaRPr kumimoji="1" lang="ja-JP" altLang="en-US" sz="2400" dirty="0">
              <a:solidFill>
                <a:schemeClr val="bg1">
                  <a:lumMod val="50000"/>
                </a:schemeClr>
              </a:solidFill>
              <a:latin typeface="UD Digi Kyokasho NK-R" panose="02020400000000000000" pitchFamily="18" charset="-128"/>
              <a:ea typeface="UD Digi Kyokasho NK-R" panose="02020400000000000000" pitchFamily="18" charset="-128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67725E86-0250-5571-2B79-193A96A5EC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1605" y="2446141"/>
            <a:ext cx="2828789" cy="2767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5915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D7C7DE-7D8E-BA1F-C334-8A276A4B8E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603BFB5-D065-4F1B-B339-56D0D7E2655A}"/>
              </a:ext>
            </a:extLst>
          </p:cNvPr>
          <p:cNvSpPr txBox="1"/>
          <p:nvPr/>
        </p:nvSpPr>
        <p:spPr>
          <a:xfrm>
            <a:off x="144378" y="163800"/>
            <a:ext cx="23261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Unit 1 Phrase 1</a:t>
            </a:r>
            <a:endParaRPr kumimoji="1" lang="ja-JP" altLang="en-US" dirty="0">
              <a:latin typeface="UD Digi Kyokasho NK-R" panose="02020400000000000000" pitchFamily="18" charset="-128"/>
              <a:ea typeface="UD Digi Kyokasho NK-R" panose="02020400000000000000" pitchFamily="18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7D8C53F-5448-3E93-DFF8-7041D2E1E283}"/>
              </a:ext>
            </a:extLst>
          </p:cNvPr>
          <p:cNvSpPr txBox="1"/>
          <p:nvPr/>
        </p:nvSpPr>
        <p:spPr>
          <a:xfrm>
            <a:off x="2652461" y="804745"/>
            <a:ext cx="7767889" cy="1016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ja-JP" sz="4400" dirty="0" err="1"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Watashi</a:t>
            </a:r>
            <a:r>
              <a:rPr lang="en-US" altLang="ja-JP" sz="4400" dirty="0"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 </a:t>
            </a:r>
            <a:r>
              <a:rPr lang="en-US" altLang="ja-JP" sz="4400" b="1" dirty="0" err="1"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wa</a:t>
            </a:r>
            <a:r>
              <a:rPr lang="en-US" altLang="ja-JP" sz="4400" dirty="0"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 ____ -</a:t>
            </a:r>
            <a:r>
              <a:rPr lang="en-US" altLang="ja-JP" sz="4400" dirty="0" err="1"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jin</a:t>
            </a:r>
            <a:r>
              <a:rPr lang="en-US" altLang="ja-JP" sz="4400" dirty="0"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 </a:t>
            </a:r>
            <a:r>
              <a:rPr lang="en-US" altLang="ja-JP" sz="4400" b="1" dirty="0" err="1"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desu</a:t>
            </a:r>
            <a:r>
              <a:rPr lang="en-US" altLang="ja-JP" sz="4400" dirty="0"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.</a:t>
            </a:r>
          </a:p>
        </p:txBody>
      </p:sp>
      <p:sp>
        <p:nvSpPr>
          <p:cNvPr id="13" name="四角形: 角を丸くする 12">
            <a:extLst>
              <a:ext uri="{FF2B5EF4-FFF2-40B4-BE49-F238E27FC236}">
                <a16:creationId xmlns:a16="http://schemas.microsoft.com/office/drawing/2014/main" id="{5CE4A87B-295F-DB49-E599-F224CA08C729}"/>
              </a:ext>
            </a:extLst>
          </p:cNvPr>
          <p:cNvSpPr/>
          <p:nvPr/>
        </p:nvSpPr>
        <p:spPr>
          <a:xfrm>
            <a:off x="484143" y="1100472"/>
            <a:ext cx="1845135" cy="634061"/>
          </a:xfrm>
          <a:prstGeom prst="roundRect">
            <a:avLst/>
          </a:prstGeom>
          <a:solidFill>
            <a:schemeClr val="bg2"/>
          </a:solidFill>
          <a:ln w="38100"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>
                <a:solidFill>
                  <a:schemeClr val="bg1">
                    <a:lumMod val="50000"/>
                  </a:schemeClr>
                </a:solidFill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Countries</a:t>
            </a:r>
            <a:endParaRPr kumimoji="1" lang="ja-JP" altLang="en-US" sz="2400" dirty="0">
              <a:solidFill>
                <a:schemeClr val="bg1">
                  <a:lumMod val="50000"/>
                </a:schemeClr>
              </a:solidFill>
              <a:latin typeface="UD Digi Kyokasho NK-R" panose="02020400000000000000" pitchFamily="18" charset="-128"/>
              <a:ea typeface="UD Digi Kyokasho NK-R" panose="02020400000000000000" pitchFamily="18" charset="-128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2E91B21F-4E27-C28E-F4E5-5D1910CF68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4653" y="2497315"/>
            <a:ext cx="2822693" cy="2761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9463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6B8FC8-373D-5BCA-CE30-607BA1B41F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8227CE8C-BDA6-0162-19E7-F8D28B4AD968}"/>
              </a:ext>
            </a:extLst>
          </p:cNvPr>
          <p:cNvSpPr txBox="1"/>
          <p:nvPr/>
        </p:nvSpPr>
        <p:spPr>
          <a:xfrm>
            <a:off x="144378" y="163800"/>
            <a:ext cx="23261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Unit 1 Phrase 1</a:t>
            </a:r>
            <a:endParaRPr kumimoji="1" lang="ja-JP" altLang="en-US" dirty="0">
              <a:latin typeface="UD Digi Kyokasho NK-R" panose="02020400000000000000" pitchFamily="18" charset="-128"/>
              <a:ea typeface="UD Digi Kyokasho NK-R" panose="02020400000000000000" pitchFamily="18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72634BF-E032-BDE3-36F1-FBA9D84D1078}"/>
              </a:ext>
            </a:extLst>
          </p:cNvPr>
          <p:cNvSpPr txBox="1"/>
          <p:nvPr/>
        </p:nvSpPr>
        <p:spPr>
          <a:xfrm>
            <a:off x="2652461" y="804745"/>
            <a:ext cx="7767889" cy="1016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ja-JP" sz="4400" dirty="0" err="1"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Watashi</a:t>
            </a:r>
            <a:r>
              <a:rPr lang="en-US" altLang="ja-JP" sz="4400" dirty="0"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 </a:t>
            </a:r>
            <a:r>
              <a:rPr lang="en-US" altLang="ja-JP" sz="4400" b="1" dirty="0" err="1"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wa</a:t>
            </a:r>
            <a:r>
              <a:rPr lang="en-US" altLang="ja-JP" sz="4400" dirty="0"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 ____ -</a:t>
            </a:r>
            <a:r>
              <a:rPr lang="en-US" altLang="ja-JP" sz="4400" dirty="0" err="1"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jin</a:t>
            </a:r>
            <a:r>
              <a:rPr lang="en-US" altLang="ja-JP" sz="4400" dirty="0"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 </a:t>
            </a:r>
            <a:r>
              <a:rPr lang="en-US" altLang="ja-JP" sz="4400" b="1" dirty="0" err="1"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desu</a:t>
            </a:r>
            <a:r>
              <a:rPr lang="en-US" altLang="ja-JP" sz="4400" dirty="0"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.</a:t>
            </a:r>
          </a:p>
        </p:txBody>
      </p:sp>
      <p:sp>
        <p:nvSpPr>
          <p:cNvPr id="13" name="四角形: 角を丸くする 12">
            <a:extLst>
              <a:ext uri="{FF2B5EF4-FFF2-40B4-BE49-F238E27FC236}">
                <a16:creationId xmlns:a16="http://schemas.microsoft.com/office/drawing/2014/main" id="{EED578BC-2559-5AA9-6141-0485236392F3}"/>
              </a:ext>
            </a:extLst>
          </p:cNvPr>
          <p:cNvSpPr/>
          <p:nvPr/>
        </p:nvSpPr>
        <p:spPr>
          <a:xfrm>
            <a:off x="484143" y="1100472"/>
            <a:ext cx="1845135" cy="634061"/>
          </a:xfrm>
          <a:prstGeom prst="roundRect">
            <a:avLst/>
          </a:prstGeom>
          <a:solidFill>
            <a:schemeClr val="bg2"/>
          </a:solidFill>
          <a:ln w="38100"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>
                <a:solidFill>
                  <a:schemeClr val="bg1">
                    <a:lumMod val="50000"/>
                  </a:schemeClr>
                </a:solidFill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Countries</a:t>
            </a:r>
            <a:endParaRPr kumimoji="1" lang="ja-JP" altLang="en-US" sz="2400" dirty="0">
              <a:solidFill>
                <a:schemeClr val="bg1">
                  <a:lumMod val="50000"/>
                </a:schemeClr>
              </a:solidFill>
              <a:latin typeface="UD Digi Kyokasho NK-R" panose="02020400000000000000" pitchFamily="18" charset="-128"/>
              <a:ea typeface="UD Digi Kyokasho NK-R" panose="02020400000000000000" pitchFamily="18" charset="-128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CBD10561-636D-3492-FFB0-449428E436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4653" y="2275417"/>
            <a:ext cx="2822693" cy="2761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7337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BEB0617A-544A-29A6-82BC-DE2A862E7EFF}"/>
              </a:ext>
            </a:extLst>
          </p:cNvPr>
          <p:cNvSpPr txBox="1"/>
          <p:nvPr/>
        </p:nvSpPr>
        <p:spPr>
          <a:xfrm>
            <a:off x="144378" y="163800"/>
            <a:ext cx="23261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Unit 1 Phrase 1</a:t>
            </a:r>
            <a:endParaRPr kumimoji="1" lang="ja-JP" altLang="en-US" dirty="0">
              <a:latin typeface="UD Digi Kyokasho NK-R" panose="02020400000000000000" pitchFamily="18" charset="-128"/>
              <a:ea typeface="UD Digi Kyokasho NK-R" panose="02020400000000000000" pitchFamily="18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C7DDC58D-600B-943E-88C7-090319FCE50A}"/>
              </a:ext>
            </a:extLst>
          </p:cNvPr>
          <p:cNvSpPr txBox="1"/>
          <p:nvPr/>
        </p:nvSpPr>
        <p:spPr>
          <a:xfrm>
            <a:off x="2363915" y="768029"/>
            <a:ext cx="8157413" cy="2241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3200" dirty="0" err="1"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Watashi</a:t>
            </a:r>
            <a:r>
              <a:rPr lang="en-US" altLang="ja-JP" sz="3200" dirty="0"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 </a:t>
            </a:r>
            <a:r>
              <a:rPr lang="en-US" altLang="ja-JP" sz="3200" dirty="0" err="1"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wa</a:t>
            </a:r>
            <a:r>
              <a:rPr lang="en-US" altLang="ja-JP" sz="3200" dirty="0"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 (</a:t>
            </a:r>
            <a:r>
              <a:rPr lang="en-US" altLang="ja-JP" sz="3200" dirty="0">
                <a:solidFill>
                  <a:schemeClr val="bg1">
                    <a:lumMod val="50000"/>
                  </a:schemeClr>
                </a:solidFill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your name</a:t>
            </a:r>
            <a:r>
              <a:rPr lang="en-US" altLang="ja-JP" sz="3200" dirty="0"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) </a:t>
            </a:r>
            <a:r>
              <a:rPr lang="en-US" altLang="ja-JP" sz="3200" dirty="0" err="1"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desu</a:t>
            </a:r>
            <a:r>
              <a:rPr lang="en-US" altLang="ja-JP" sz="3200" dirty="0"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.</a:t>
            </a:r>
          </a:p>
          <a:p>
            <a:pPr>
              <a:lnSpc>
                <a:spcPct val="150000"/>
              </a:lnSpc>
            </a:pPr>
            <a:r>
              <a:rPr kumimoji="1" lang="en-US" altLang="ja-JP" sz="3200" dirty="0"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(</a:t>
            </a:r>
            <a:r>
              <a:rPr kumimoji="1" lang="en-US" altLang="ja-JP" sz="3200" dirty="0">
                <a:solidFill>
                  <a:schemeClr val="bg1">
                    <a:lumMod val="50000"/>
                  </a:schemeClr>
                </a:solidFill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jobs</a:t>
            </a:r>
            <a:r>
              <a:rPr kumimoji="1" lang="en-US" altLang="ja-JP" sz="3200" dirty="0"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) </a:t>
            </a:r>
            <a:r>
              <a:rPr kumimoji="1" lang="en-US" altLang="ja-JP" sz="3200" dirty="0" err="1"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desu</a:t>
            </a:r>
            <a:r>
              <a:rPr kumimoji="1" lang="en-US" altLang="ja-JP" sz="3200" dirty="0"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. </a:t>
            </a:r>
            <a:r>
              <a:rPr lang="en-US" altLang="ja-JP" sz="3200" dirty="0"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(</a:t>
            </a:r>
            <a:r>
              <a:rPr lang="en-US" altLang="ja-JP" sz="3200" dirty="0">
                <a:solidFill>
                  <a:schemeClr val="bg1">
                    <a:lumMod val="50000"/>
                  </a:schemeClr>
                </a:solidFill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country people</a:t>
            </a:r>
            <a:r>
              <a:rPr lang="en-US" altLang="ja-JP" sz="3200" dirty="0"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)-</a:t>
            </a:r>
            <a:r>
              <a:rPr lang="en-US" altLang="ja-JP" sz="3200" dirty="0" err="1"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jin</a:t>
            </a:r>
            <a:r>
              <a:rPr lang="en-US" altLang="ja-JP" sz="3200" dirty="0"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 </a:t>
            </a:r>
            <a:r>
              <a:rPr lang="en-US" altLang="ja-JP" sz="3200" dirty="0" err="1"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desu</a:t>
            </a:r>
            <a:r>
              <a:rPr lang="en-US" altLang="ja-JP" sz="3200" dirty="0"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. </a:t>
            </a:r>
            <a:r>
              <a:rPr lang="en-US" altLang="ja-JP" sz="3200" dirty="0" err="1"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Dozoyoroshiku</a:t>
            </a:r>
            <a:r>
              <a:rPr lang="en-US" altLang="ja-JP" sz="3200" dirty="0"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.</a:t>
            </a:r>
            <a:endParaRPr kumimoji="1" lang="ja-JP" altLang="en-US" sz="3200" dirty="0">
              <a:latin typeface="UD Digi Kyokasho NK-R" panose="02020400000000000000" pitchFamily="18" charset="-128"/>
              <a:ea typeface="UD Digi Kyokasho NK-R" panose="02020400000000000000" pitchFamily="18" charset="-128"/>
            </a:endParaRPr>
          </a:p>
        </p:txBody>
      </p:sp>
      <p:sp>
        <p:nvSpPr>
          <p:cNvPr id="19" name="四角形: 角を丸くする 18">
            <a:extLst>
              <a:ext uri="{FF2B5EF4-FFF2-40B4-BE49-F238E27FC236}">
                <a16:creationId xmlns:a16="http://schemas.microsoft.com/office/drawing/2014/main" id="{7444BC0F-A9BB-DE22-2201-AB84869813AC}"/>
              </a:ext>
            </a:extLst>
          </p:cNvPr>
          <p:cNvSpPr/>
          <p:nvPr/>
        </p:nvSpPr>
        <p:spPr>
          <a:xfrm>
            <a:off x="368969" y="3934775"/>
            <a:ext cx="5534526" cy="2414487"/>
          </a:xfrm>
          <a:prstGeom prst="roundRect">
            <a:avLst/>
          </a:prstGeom>
          <a:noFill/>
          <a:ln w="38100"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四角形: 角を丸くする 19">
            <a:extLst>
              <a:ext uri="{FF2B5EF4-FFF2-40B4-BE49-F238E27FC236}">
                <a16:creationId xmlns:a16="http://schemas.microsoft.com/office/drawing/2014/main" id="{F034E4B7-077F-83CB-0DB6-99C4FB5F4689}"/>
              </a:ext>
            </a:extLst>
          </p:cNvPr>
          <p:cNvSpPr/>
          <p:nvPr/>
        </p:nvSpPr>
        <p:spPr>
          <a:xfrm>
            <a:off x="785480" y="3630780"/>
            <a:ext cx="1364163" cy="634061"/>
          </a:xfrm>
          <a:prstGeom prst="roundRect">
            <a:avLst/>
          </a:prstGeom>
          <a:solidFill>
            <a:schemeClr val="bg2"/>
          </a:solidFill>
          <a:ln w="38100"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>
                <a:solidFill>
                  <a:schemeClr val="bg1">
                    <a:lumMod val="50000"/>
                  </a:schemeClr>
                </a:solidFill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Jobs</a:t>
            </a:r>
            <a:endParaRPr kumimoji="1" lang="ja-JP" altLang="en-US" sz="2400" dirty="0">
              <a:solidFill>
                <a:schemeClr val="bg1">
                  <a:lumMod val="50000"/>
                </a:schemeClr>
              </a:solidFill>
              <a:latin typeface="UD Digi Kyokasho NK-R" panose="02020400000000000000" pitchFamily="18" charset="-128"/>
              <a:ea typeface="UD Digi Kyokasho NK-R" panose="02020400000000000000" pitchFamily="18" charset="-128"/>
            </a:endParaRPr>
          </a:p>
        </p:txBody>
      </p:sp>
      <p:sp>
        <p:nvSpPr>
          <p:cNvPr id="21" name="四角形: 角を丸くする 20">
            <a:extLst>
              <a:ext uri="{FF2B5EF4-FFF2-40B4-BE49-F238E27FC236}">
                <a16:creationId xmlns:a16="http://schemas.microsoft.com/office/drawing/2014/main" id="{B38DFBC7-1286-94A8-01C8-9F72B970A0DB}"/>
              </a:ext>
            </a:extLst>
          </p:cNvPr>
          <p:cNvSpPr/>
          <p:nvPr/>
        </p:nvSpPr>
        <p:spPr>
          <a:xfrm>
            <a:off x="6442622" y="3979493"/>
            <a:ext cx="5534526" cy="2414487"/>
          </a:xfrm>
          <a:prstGeom prst="roundRect">
            <a:avLst/>
          </a:prstGeom>
          <a:noFill/>
          <a:ln w="38100"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四角形: 角を丸くする 21">
            <a:extLst>
              <a:ext uri="{FF2B5EF4-FFF2-40B4-BE49-F238E27FC236}">
                <a16:creationId xmlns:a16="http://schemas.microsoft.com/office/drawing/2014/main" id="{3B973974-E111-4139-336E-89B0750214A7}"/>
              </a:ext>
            </a:extLst>
          </p:cNvPr>
          <p:cNvSpPr/>
          <p:nvPr/>
        </p:nvSpPr>
        <p:spPr>
          <a:xfrm>
            <a:off x="6766678" y="3621129"/>
            <a:ext cx="2021304" cy="634061"/>
          </a:xfrm>
          <a:prstGeom prst="roundRect">
            <a:avLst/>
          </a:prstGeom>
          <a:solidFill>
            <a:schemeClr val="bg2"/>
          </a:solidFill>
          <a:ln w="38100"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400" dirty="0">
                <a:solidFill>
                  <a:schemeClr val="bg1">
                    <a:lumMod val="50000"/>
                  </a:schemeClr>
                </a:solidFill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Countries</a:t>
            </a:r>
            <a:endParaRPr kumimoji="1" lang="ja-JP" altLang="en-US" sz="2400" dirty="0">
              <a:solidFill>
                <a:schemeClr val="bg1">
                  <a:lumMod val="50000"/>
                </a:schemeClr>
              </a:solidFill>
              <a:latin typeface="UD Digi Kyokasho NK-R" panose="02020400000000000000" pitchFamily="18" charset="-128"/>
              <a:ea typeface="UD Digi Kyokasho NK-R" panose="02020400000000000000" pitchFamily="18" charset="-128"/>
            </a:endParaRP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68600921-F536-3D43-4A62-271226DE0A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7330" y="4255190"/>
            <a:ext cx="3240167" cy="2089879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697BB73C-9C4B-26BD-9064-E0A25D0F64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2421" y="4547606"/>
            <a:ext cx="5407621" cy="1188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1631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33BDFE-97E9-90E8-08B5-3DCDD54CBB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77DA37E-9E99-8AA9-057B-CC5D9346DF81}"/>
              </a:ext>
            </a:extLst>
          </p:cNvPr>
          <p:cNvSpPr txBox="1"/>
          <p:nvPr/>
        </p:nvSpPr>
        <p:spPr>
          <a:xfrm>
            <a:off x="144378" y="163800"/>
            <a:ext cx="23261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Unit 1 Phrase 1</a:t>
            </a:r>
            <a:endParaRPr kumimoji="1" lang="ja-JP" altLang="en-US" dirty="0">
              <a:latin typeface="UD Digi Kyokasho NK-R" panose="02020400000000000000" pitchFamily="18" charset="-128"/>
              <a:ea typeface="UD Digi Kyokasho NK-R" panose="02020400000000000000" pitchFamily="18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E0F16444-E910-2617-657A-18D3DD74F18A}"/>
              </a:ext>
            </a:extLst>
          </p:cNvPr>
          <p:cNvSpPr txBox="1"/>
          <p:nvPr/>
        </p:nvSpPr>
        <p:spPr>
          <a:xfrm>
            <a:off x="1884658" y="799552"/>
            <a:ext cx="9115928" cy="2241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3200" dirty="0"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A: B-</a:t>
            </a:r>
            <a:r>
              <a:rPr lang="en-US" altLang="ja-JP" sz="3200" dirty="0" err="1"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san</a:t>
            </a:r>
            <a:r>
              <a:rPr lang="en-US" altLang="ja-JP" sz="3200" dirty="0"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 </a:t>
            </a:r>
            <a:r>
              <a:rPr lang="en-US" altLang="ja-JP" sz="3200" dirty="0" err="1"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wa</a:t>
            </a:r>
            <a:r>
              <a:rPr lang="en-US" altLang="ja-JP" sz="3200" dirty="0"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 _____</a:t>
            </a:r>
            <a:r>
              <a:rPr lang="ja-JP" altLang="en-US" sz="3200" dirty="0"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 </a:t>
            </a:r>
            <a:r>
              <a:rPr lang="en-US" altLang="ja-JP" sz="3200" dirty="0" err="1"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desu</a:t>
            </a:r>
            <a:r>
              <a:rPr lang="ja-JP" altLang="en-US" sz="3200" dirty="0"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 </a:t>
            </a:r>
            <a:r>
              <a:rPr lang="en-US" altLang="ja-JP" sz="3200" dirty="0"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ka.</a:t>
            </a:r>
          </a:p>
          <a:p>
            <a:pPr>
              <a:lnSpc>
                <a:spcPct val="150000"/>
              </a:lnSpc>
            </a:pPr>
            <a:r>
              <a:rPr lang="en-US" altLang="ja-JP" sz="3200" dirty="0"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B: </a:t>
            </a:r>
            <a:r>
              <a:rPr lang="ja-JP" altLang="en-US" sz="3200" dirty="0"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（１）</a:t>
            </a:r>
            <a:r>
              <a:rPr lang="en-US" altLang="ja-JP" sz="3200" dirty="0"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Hai, _____ </a:t>
            </a:r>
            <a:r>
              <a:rPr lang="en-US" altLang="ja-JP" sz="3200" dirty="0" err="1"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desu</a:t>
            </a:r>
            <a:r>
              <a:rPr lang="en-US" altLang="ja-JP" sz="3200" dirty="0"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ja-JP" sz="3200" dirty="0"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     </a:t>
            </a:r>
            <a:r>
              <a:rPr lang="ja-JP" altLang="en-US" sz="3200" dirty="0"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（２）</a:t>
            </a:r>
            <a:r>
              <a:rPr lang="en-US" altLang="ja-JP" sz="3200" dirty="0"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 </a:t>
            </a:r>
            <a:r>
              <a:rPr lang="en-US" altLang="ja-JP" sz="3200" dirty="0" err="1"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iie</a:t>
            </a:r>
            <a:r>
              <a:rPr lang="en-US" altLang="ja-JP" sz="3200" dirty="0"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, _____ </a:t>
            </a:r>
            <a:r>
              <a:rPr lang="en-US" altLang="ja-JP" sz="3200" dirty="0" err="1"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jya</a:t>
            </a:r>
            <a:r>
              <a:rPr lang="en-US" altLang="ja-JP" sz="3200" dirty="0"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 </a:t>
            </a:r>
            <a:r>
              <a:rPr lang="en-US" altLang="ja-JP" sz="3200" dirty="0" err="1"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arimasen</a:t>
            </a:r>
            <a:r>
              <a:rPr lang="en-US" altLang="ja-JP" sz="3200" dirty="0"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. _____ </a:t>
            </a:r>
            <a:r>
              <a:rPr lang="en-US" altLang="ja-JP" sz="3200" dirty="0" err="1"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desu</a:t>
            </a:r>
            <a:r>
              <a:rPr lang="en-US" altLang="ja-JP" sz="3200" dirty="0"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.</a:t>
            </a:r>
          </a:p>
        </p:txBody>
      </p:sp>
      <p:sp>
        <p:nvSpPr>
          <p:cNvPr id="19" name="四角形: 角を丸くする 18">
            <a:extLst>
              <a:ext uri="{FF2B5EF4-FFF2-40B4-BE49-F238E27FC236}">
                <a16:creationId xmlns:a16="http://schemas.microsoft.com/office/drawing/2014/main" id="{EDE754C5-B8A3-7BF0-7ED6-A06708A8D68A}"/>
              </a:ext>
            </a:extLst>
          </p:cNvPr>
          <p:cNvSpPr/>
          <p:nvPr/>
        </p:nvSpPr>
        <p:spPr>
          <a:xfrm>
            <a:off x="368969" y="3934775"/>
            <a:ext cx="5534526" cy="2414487"/>
          </a:xfrm>
          <a:prstGeom prst="roundRect">
            <a:avLst/>
          </a:prstGeom>
          <a:noFill/>
          <a:ln w="38100"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四角形: 角を丸くする 19">
            <a:extLst>
              <a:ext uri="{FF2B5EF4-FFF2-40B4-BE49-F238E27FC236}">
                <a16:creationId xmlns:a16="http://schemas.microsoft.com/office/drawing/2014/main" id="{2B751C22-BFC5-30D5-0E1A-6D697B92F50E}"/>
              </a:ext>
            </a:extLst>
          </p:cNvPr>
          <p:cNvSpPr/>
          <p:nvPr/>
        </p:nvSpPr>
        <p:spPr>
          <a:xfrm>
            <a:off x="785480" y="3630780"/>
            <a:ext cx="1364163" cy="634061"/>
          </a:xfrm>
          <a:prstGeom prst="roundRect">
            <a:avLst/>
          </a:prstGeom>
          <a:solidFill>
            <a:schemeClr val="bg2"/>
          </a:solidFill>
          <a:ln w="38100"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>
                <a:solidFill>
                  <a:schemeClr val="bg1">
                    <a:lumMod val="50000"/>
                  </a:schemeClr>
                </a:solidFill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Jobs</a:t>
            </a:r>
            <a:endParaRPr kumimoji="1" lang="ja-JP" altLang="en-US" sz="2400" dirty="0">
              <a:solidFill>
                <a:schemeClr val="bg1">
                  <a:lumMod val="50000"/>
                </a:schemeClr>
              </a:solidFill>
              <a:latin typeface="UD Digi Kyokasho NK-R" panose="02020400000000000000" pitchFamily="18" charset="-128"/>
              <a:ea typeface="UD Digi Kyokasho NK-R" panose="02020400000000000000" pitchFamily="18" charset="-128"/>
            </a:endParaRPr>
          </a:p>
        </p:txBody>
      </p:sp>
      <p:sp>
        <p:nvSpPr>
          <p:cNvPr id="21" name="四角形: 角を丸くする 20">
            <a:extLst>
              <a:ext uri="{FF2B5EF4-FFF2-40B4-BE49-F238E27FC236}">
                <a16:creationId xmlns:a16="http://schemas.microsoft.com/office/drawing/2014/main" id="{E716DC9E-D4FC-73EC-F421-F49CA692E0C3}"/>
              </a:ext>
            </a:extLst>
          </p:cNvPr>
          <p:cNvSpPr/>
          <p:nvPr/>
        </p:nvSpPr>
        <p:spPr>
          <a:xfrm>
            <a:off x="6442622" y="3979493"/>
            <a:ext cx="5534526" cy="2414487"/>
          </a:xfrm>
          <a:prstGeom prst="roundRect">
            <a:avLst/>
          </a:prstGeom>
          <a:noFill/>
          <a:ln w="38100"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四角形: 角を丸くする 21">
            <a:extLst>
              <a:ext uri="{FF2B5EF4-FFF2-40B4-BE49-F238E27FC236}">
                <a16:creationId xmlns:a16="http://schemas.microsoft.com/office/drawing/2014/main" id="{7B2103F9-E350-725C-A4AD-9ADB856E5F3C}"/>
              </a:ext>
            </a:extLst>
          </p:cNvPr>
          <p:cNvSpPr/>
          <p:nvPr/>
        </p:nvSpPr>
        <p:spPr>
          <a:xfrm>
            <a:off x="6766678" y="3621129"/>
            <a:ext cx="2021304" cy="634061"/>
          </a:xfrm>
          <a:prstGeom prst="roundRect">
            <a:avLst/>
          </a:prstGeom>
          <a:solidFill>
            <a:schemeClr val="bg2"/>
          </a:solidFill>
          <a:ln w="38100"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400" dirty="0">
                <a:solidFill>
                  <a:schemeClr val="bg1">
                    <a:lumMod val="50000"/>
                  </a:schemeClr>
                </a:solidFill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Countries</a:t>
            </a:r>
            <a:endParaRPr kumimoji="1" lang="ja-JP" altLang="en-US" sz="2400" dirty="0">
              <a:solidFill>
                <a:schemeClr val="bg1">
                  <a:lumMod val="50000"/>
                </a:schemeClr>
              </a:solidFill>
              <a:latin typeface="UD Digi Kyokasho NK-R" panose="02020400000000000000" pitchFamily="18" charset="-128"/>
              <a:ea typeface="UD Digi Kyokasho NK-R" panose="02020400000000000000" pitchFamily="18" charset="-128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ECBEE232-9A70-E922-0176-8050B57750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9801" y="4304101"/>
            <a:ext cx="3240167" cy="2089879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F72F94EE-55AA-9352-AFE4-C14166517B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411" y="4592324"/>
            <a:ext cx="5407621" cy="1188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8506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01C03B-A094-5169-F33F-69FFCC02AF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2153D2AD-1B64-3CAA-93A5-D676FA17B13B}"/>
              </a:ext>
            </a:extLst>
          </p:cNvPr>
          <p:cNvSpPr txBox="1"/>
          <p:nvPr/>
        </p:nvSpPr>
        <p:spPr>
          <a:xfrm>
            <a:off x="144378" y="163800"/>
            <a:ext cx="23261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Unit 1 Phrase 1</a:t>
            </a:r>
            <a:endParaRPr kumimoji="1" lang="ja-JP" altLang="en-US" dirty="0">
              <a:latin typeface="UD Digi Kyokasho NK-R" panose="02020400000000000000" pitchFamily="18" charset="-128"/>
              <a:ea typeface="UD Digi Kyokasho NK-R" panose="02020400000000000000" pitchFamily="18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E4AF547-52C6-FB54-A0A9-867DD226A265}"/>
              </a:ext>
            </a:extLst>
          </p:cNvPr>
          <p:cNvSpPr txBox="1"/>
          <p:nvPr/>
        </p:nvSpPr>
        <p:spPr>
          <a:xfrm>
            <a:off x="2671511" y="1887869"/>
            <a:ext cx="6358189" cy="1016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ja-JP" sz="4400" dirty="0" err="1"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Watashi</a:t>
            </a:r>
            <a:r>
              <a:rPr lang="en-US" altLang="ja-JP" sz="4400" dirty="0"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 </a:t>
            </a:r>
            <a:r>
              <a:rPr lang="en-US" altLang="ja-JP" sz="4400" b="1" dirty="0" err="1">
                <a:solidFill>
                  <a:srgbClr val="FF0000"/>
                </a:solidFill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wa</a:t>
            </a:r>
            <a:r>
              <a:rPr lang="en-US" altLang="ja-JP" sz="4400" dirty="0"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 Jon </a:t>
            </a:r>
            <a:r>
              <a:rPr lang="en-US" altLang="ja-JP" sz="4400" b="1" dirty="0" err="1">
                <a:solidFill>
                  <a:srgbClr val="FF0000"/>
                </a:solidFill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desu</a:t>
            </a:r>
            <a:r>
              <a:rPr lang="en-US" altLang="ja-JP" sz="4400" dirty="0"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.</a:t>
            </a:r>
          </a:p>
        </p:txBody>
      </p:sp>
      <p:sp>
        <p:nvSpPr>
          <p:cNvPr id="22" name="四角形: 角を丸くする 21">
            <a:extLst>
              <a:ext uri="{FF2B5EF4-FFF2-40B4-BE49-F238E27FC236}">
                <a16:creationId xmlns:a16="http://schemas.microsoft.com/office/drawing/2014/main" id="{5337D116-685A-5701-A35F-CCEBD2639FD4}"/>
              </a:ext>
            </a:extLst>
          </p:cNvPr>
          <p:cNvSpPr/>
          <p:nvPr/>
        </p:nvSpPr>
        <p:spPr>
          <a:xfrm>
            <a:off x="465639" y="723383"/>
            <a:ext cx="3005972" cy="634061"/>
          </a:xfrm>
          <a:prstGeom prst="roundRect">
            <a:avLst/>
          </a:prstGeom>
          <a:solidFill>
            <a:schemeClr val="bg2"/>
          </a:solidFill>
          <a:ln w="38100"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Today’s Phrase</a:t>
            </a:r>
            <a:endParaRPr kumimoji="1" lang="ja-JP" altLang="en-US" sz="2400" dirty="0">
              <a:solidFill>
                <a:schemeClr val="tx1">
                  <a:lumMod val="65000"/>
                  <a:lumOff val="35000"/>
                </a:schemeClr>
              </a:solidFill>
              <a:latin typeface="UD Digi Kyokasho NK-R" panose="02020400000000000000" pitchFamily="18" charset="-128"/>
              <a:ea typeface="UD Digi Kyokasho NK-R" panose="02020400000000000000" pitchFamily="18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93A1770-0ABA-050B-BDF8-C343896EAEEA}"/>
              </a:ext>
            </a:extLst>
          </p:cNvPr>
          <p:cNvSpPr txBox="1"/>
          <p:nvPr/>
        </p:nvSpPr>
        <p:spPr>
          <a:xfrm>
            <a:off x="4867232" y="2826401"/>
            <a:ext cx="2457535" cy="8481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3600" dirty="0">
                <a:solidFill>
                  <a:schemeClr val="accent2">
                    <a:lumMod val="60000"/>
                    <a:lumOff val="40000"/>
                  </a:schemeClr>
                </a:solidFill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I am </a:t>
            </a:r>
            <a:r>
              <a:rPr lang="en-US" altLang="ja-JP" sz="3600" dirty="0">
                <a:solidFill>
                  <a:schemeClr val="bg1">
                    <a:lumMod val="65000"/>
                  </a:schemeClr>
                </a:solidFill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John.</a:t>
            </a:r>
          </a:p>
        </p:txBody>
      </p: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078F469D-01AE-E4CC-0A1F-9F04B723AD6B}"/>
              </a:ext>
            </a:extLst>
          </p:cNvPr>
          <p:cNvGrpSpPr/>
          <p:nvPr/>
        </p:nvGrpSpPr>
        <p:grpSpPr>
          <a:xfrm>
            <a:off x="3697913" y="4403302"/>
            <a:ext cx="4305382" cy="1060035"/>
            <a:chOff x="3697913" y="4403302"/>
            <a:chExt cx="4305382" cy="1060035"/>
          </a:xfrm>
        </p:grpSpPr>
        <p:sp>
          <p:nvSpPr>
            <p:cNvPr id="19" name="四角形: 角を丸くする 18">
              <a:extLst>
                <a:ext uri="{FF2B5EF4-FFF2-40B4-BE49-F238E27FC236}">
                  <a16:creationId xmlns:a16="http://schemas.microsoft.com/office/drawing/2014/main" id="{301D821B-B9B0-19B1-E407-BE8E8EB10F15}"/>
                </a:ext>
              </a:extLst>
            </p:cNvPr>
            <p:cNvSpPr/>
            <p:nvPr/>
          </p:nvSpPr>
          <p:spPr>
            <a:xfrm>
              <a:off x="3697914" y="4403302"/>
              <a:ext cx="4305381" cy="1060035"/>
            </a:xfrm>
            <a:prstGeom prst="roundRect">
              <a:avLst/>
            </a:prstGeom>
            <a:noFill/>
            <a:ln w="38100"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" name="テキスト ボックス 2">
              <a:extLst>
                <a:ext uri="{FF2B5EF4-FFF2-40B4-BE49-F238E27FC236}">
                  <a16:creationId xmlns:a16="http://schemas.microsoft.com/office/drawing/2014/main" id="{74284BDF-AEDF-C1BF-0511-51C8AE001550}"/>
                </a:ext>
              </a:extLst>
            </p:cNvPr>
            <p:cNvSpPr txBox="1"/>
            <p:nvPr/>
          </p:nvSpPr>
          <p:spPr>
            <a:xfrm>
              <a:off x="3697913" y="4520616"/>
              <a:ext cx="4305382" cy="7641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ja-JP" sz="3200" dirty="0">
                  <a:latin typeface="UD Digi Kyokasho NK-R" panose="02020400000000000000" pitchFamily="18" charset="-128"/>
                  <a:ea typeface="UD Digi Kyokasho NK-R" panose="02020400000000000000" pitchFamily="18" charset="-128"/>
                </a:rPr>
                <a:t>Noun </a:t>
              </a:r>
              <a:r>
                <a:rPr lang="en-US" altLang="ja-JP" sz="3200" dirty="0" err="1">
                  <a:solidFill>
                    <a:srgbClr val="FF0000"/>
                  </a:solidFill>
                  <a:latin typeface="UD Digi Kyokasho NK-R" panose="02020400000000000000" pitchFamily="18" charset="-128"/>
                  <a:ea typeface="UD Digi Kyokasho NK-R" panose="02020400000000000000" pitchFamily="18" charset="-128"/>
                </a:rPr>
                <a:t>wa</a:t>
              </a:r>
              <a:r>
                <a:rPr lang="en-US" altLang="ja-JP" sz="3200" dirty="0">
                  <a:latin typeface="UD Digi Kyokasho NK-R" panose="02020400000000000000" pitchFamily="18" charset="-128"/>
                  <a:ea typeface="UD Digi Kyokasho NK-R" panose="02020400000000000000" pitchFamily="18" charset="-128"/>
                </a:rPr>
                <a:t> Noun </a:t>
              </a:r>
              <a:r>
                <a:rPr lang="en-US" altLang="ja-JP" sz="3200" dirty="0" err="1">
                  <a:solidFill>
                    <a:srgbClr val="FF0000"/>
                  </a:solidFill>
                  <a:latin typeface="UD Digi Kyokasho NK-R" panose="02020400000000000000" pitchFamily="18" charset="-128"/>
                  <a:ea typeface="UD Digi Kyokasho NK-R" panose="02020400000000000000" pitchFamily="18" charset="-128"/>
                </a:rPr>
                <a:t>desu</a:t>
              </a:r>
              <a:r>
                <a:rPr lang="en-US" altLang="ja-JP" sz="3200" dirty="0">
                  <a:latin typeface="UD Digi Kyokasho NK-R" panose="02020400000000000000" pitchFamily="18" charset="-128"/>
                  <a:ea typeface="UD Digi Kyokasho NK-R" panose="02020400000000000000" pitchFamily="18" charset="-128"/>
                </a:rPr>
                <a:t>.</a:t>
              </a:r>
            </a:p>
          </p:txBody>
        </p:sp>
      </p:grpSp>
      <p:pic>
        <p:nvPicPr>
          <p:cNvPr id="8" name="図 7">
            <a:extLst>
              <a:ext uri="{FF2B5EF4-FFF2-40B4-BE49-F238E27FC236}">
                <a16:creationId xmlns:a16="http://schemas.microsoft.com/office/drawing/2014/main" id="{EC7B40D3-A8B6-2F79-C541-F0984B673E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9500" y="4710415"/>
            <a:ext cx="3182388" cy="1505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5487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269C75-3C26-2571-F888-3E45F31B97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91E2B9C-0D2C-5C13-E8D1-47F20A23DB31}"/>
              </a:ext>
            </a:extLst>
          </p:cNvPr>
          <p:cNvSpPr txBox="1"/>
          <p:nvPr/>
        </p:nvSpPr>
        <p:spPr>
          <a:xfrm>
            <a:off x="144378" y="163800"/>
            <a:ext cx="23261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Unit 1 Phrase 1</a:t>
            </a:r>
            <a:endParaRPr kumimoji="1" lang="ja-JP" altLang="en-US" dirty="0">
              <a:latin typeface="UD Digi Kyokasho NK-R" panose="02020400000000000000" pitchFamily="18" charset="-128"/>
              <a:ea typeface="UD Digi Kyokasho NK-R" panose="02020400000000000000" pitchFamily="18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62FE7BD-BF2C-57B5-8DF2-9573443BEDB1}"/>
              </a:ext>
            </a:extLst>
          </p:cNvPr>
          <p:cNvSpPr txBox="1"/>
          <p:nvPr/>
        </p:nvSpPr>
        <p:spPr>
          <a:xfrm>
            <a:off x="2652461" y="804745"/>
            <a:ext cx="6358189" cy="1016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ja-JP" sz="4400" dirty="0" err="1"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Watashi</a:t>
            </a:r>
            <a:r>
              <a:rPr lang="en-US" altLang="ja-JP" sz="4400" dirty="0"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 </a:t>
            </a:r>
            <a:r>
              <a:rPr lang="en-US" altLang="ja-JP" sz="4400" b="1" dirty="0" err="1"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wa</a:t>
            </a:r>
            <a:r>
              <a:rPr lang="en-US" altLang="ja-JP" sz="4400" dirty="0"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 ____ </a:t>
            </a:r>
            <a:r>
              <a:rPr lang="en-US" altLang="ja-JP" sz="4400" b="1" dirty="0" err="1"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desu</a:t>
            </a:r>
            <a:r>
              <a:rPr lang="en-US" altLang="ja-JP" sz="4400" dirty="0"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.</a:t>
            </a:r>
          </a:p>
        </p:txBody>
      </p:sp>
      <p:sp>
        <p:nvSpPr>
          <p:cNvPr id="13" name="四角形: 角を丸くする 12">
            <a:extLst>
              <a:ext uri="{FF2B5EF4-FFF2-40B4-BE49-F238E27FC236}">
                <a16:creationId xmlns:a16="http://schemas.microsoft.com/office/drawing/2014/main" id="{2407F846-D49C-2BDC-B4AA-A8C48364950D}"/>
              </a:ext>
            </a:extLst>
          </p:cNvPr>
          <p:cNvSpPr/>
          <p:nvPr/>
        </p:nvSpPr>
        <p:spPr>
          <a:xfrm>
            <a:off x="625348" y="1100431"/>
            <a:ext cx="1364163" cy="634061"/>
          </a:xfrm>
          <a:prstGeom prst="roundRect">
            <a:avLst/>
          </a:prstGeom>
          <a:solidFill>
            <a:schemeClr val="bg2"/>
          </a:solidFill>
          <a:ln w="38100"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>
                <a:solidFill>
                  <a:schemeClr val="bg1">
                    <a:lumMod val="50000"/>
                  </a:schemeClr>
                </a:solidFill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Jobs</a:t>
            </a:r>
            <a:endParaRPr kumimoji="1" lang="ja-JP" altLang="en-US" sz="2400" dirty="0">
              <a:solidFill>
                <a:schemeClr val="bg1">
                  <a:lumMod val="50000"/>
                </a:schemeClr>
              </a:solidFill>
              <a:latin typeface="UD Digi Kyokasho NK-R" panose="02020400000000000000" pitchFamily="18" charset="-128"/>
              <a:ea typeface="UD Digi Kyokasho NK-R" panose="02020400000000000000" pitchFamily="18" charset="-128"/>
            </a:endParaRP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F2790B2E-26E8-1991-E9DA-8D01252CC5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883" y="2388156"/>
            <a:ext cx="11004234" cy="3401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3133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CB873C5-1ADF-1BD6-22A0-87106EC28737}"/>
              </a:ext>
            </a:extLst>
          </p:cNvPr>
          <p:cNvSpPr txBox="1"/>
          <p:nvPr/>
        </p:nvSpPr>
        <p:spPr>
          <a:xfrm>
            <a:off x="1651000" y="635000"/>
            <a:ext cx="8890000" cy="163121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kumimoji="1" lang="it-IT" altLang="ja-JP" sz="10000">
                <a:solidFill>
                  <a:srgbClr val="000000"/>
                </a:solidFill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engineer</a:t>
            </a:r>
            <a:endParaRPr kumimoji="1" lang="ja-JP" altLang="en-US" sz="10000">
              <a:solidFill>
                <a:srgbClr val="000000"/>
              </a:solidFill>
              <a:latin typeface="UD Digi Kyokasho NP-B" panose="02020700000000000000" pitchFamily="18" charset="-128"/>
              <a:ea typeface="UD Digi Kyokasho NP-B" panose="02020700000000000000" pitchFamily="18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7A64218-C061-F0F3-7E9C-2D8E7988037B}"/>
              </a:ext>
            </a:extLst>
          </p:cNvPr>
          <p:cNvSpPr txBox="1"/>
          <p:nvPr/>
        </p:nvSpPr>
        <p:spPr>
          <a:xfrm>
            <a:off x="1651000" y="3302000"/>
            <a:ext cx="8890000" cy="116955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kumimoji="1" lang="ja-JP" altLang="en-US" sz="7000">
                <a:solidFill>
                  <a:srgbClr val="FF0000"/>
                </a:solidFill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エンジニア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1C08E75-DF26-8D65-F237-33F859B316BD}"/>
              </a:ext>
            </a:extLst>
          </p:cNvPr>
          <p:cNvSpPr txBox="1"/>
          <p:nvPr/>
        </p:nvSpPr>
        <p:spPr>
          <a:xfrm>
            <a:off x="1651000" y="4445000"/>
            <a:ext cx="8890000" cy="209288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kumimoji="1" lang="it-IT" altLang="ja-JP" sz="13000" dirty="0" err="1">
                <a:solidFill>
                  <a:srgbClr val="FF0000"/>
                </a:solidFill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enjinia</a:t>
            </a:r>
            <a:endParaRPr kumimoji="1" lang="ja-JP" altLang="en-US" sz="13000" dirty="0">
              <a:solidFill>
                <a:srgbClr val="FF0000"/>
              </a:solidFill>
              <a:latin typeface="UD Digi Kyokasho NP-B" panose="02020700000000000000" pitchFamily="18" charset="-128"/>
              <a:ea typeface="UD Digi Kyokasho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86244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77CF341-7B95-9874-8AAA-44936F7191CC}"/>
              </a:ext>
            </a:extLst>
          </p:cNvPr>
          <p:cNvSpPr txBox="1"/>
          <p:nvPr/>
        </p:nvSpPr>
        <p:spPr>
          <a:xfrm>
            <a:off x="1651000" y="635000"/>
            <a:ext cx="8890000" cy="163121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kumimoji="1" lang="it-IT" altLang="ja-JP" sz="10000">
                <a:solidFill>
                  <a:srgbClr val="000000"/>
                </a:solidFill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student</a:t>
            </a:r>
            <a:endParaRPr kumimoji="1" lang="ja-JP" altLang="en-US" sz="10000">
              <a:solidFill>
                <a:srgbClr val="000000"/>
              </a:solidFill>
              <a:latin typeface="UD Digi Kyokasho NP-B" panose="02020700000000000000" pitchFamily="18" charset="-128"/>
              <a:ea typeface="UD Digi Kyokasho NP-B" panose="02020700000000000000" pitchFamily="18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9BF15811-8957-170D-5206-0B4D076C08D3}"/>
              </a:ext>
            </a:extLst>
          </p:cNvPr>
          <p:cNvSpPr txBox="1"/>
          <p:nvPr/>
        </p:nvSpPr>
        <p:spPr>
          <a:xfrm>
            <a:off x="1651000" y="3302000"/>
            <a:ext cx="8890000" cy="116955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kumimoji="1" lang="ja-JP" altLang="en-US" sz="7000" dirty="0">
                <a:solidFill>
                  <a:srgbClr val="FF0000"/>
                </a:solidFill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がくせい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0357B2C-8A22-29AE-F747-31540C59C7A0}"/>
              </a:ext>
            </a:extLst>
          </p:cNvPr>
          <p:cNvSpPr txBox="1"/>
          <p:nvPr/>
        </p:nvSpPr>
        <p:spPr>
          <a:xfrm>
            <a:off x="1651000" y="4445000"/>
            <a:ext cx="8890000" cy="209288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kumimoji="1" lang="it-IT" altLang="ja-JP" sz="13000">
                <a:solidFill>
                  <a:srgbClr val="FF0000"/>
                </a:solidFill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gakusei</a:t>
            </a:r>
            <a:endParaRPr kumimoji="1" lang="ja-JP" altLang="en-US" sz="13000">
              <a:solidFill>
                <a:srgbClr val="FF0000"/>
              </a:solidFill>
              <a:latin typeface="UD Digi Kyokasho NP-B" panose="02020700000000000000" pitchFamily="18" charset="-128"/>
              <a:ea typeface="UD Digi Kyokasho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49602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A726276-EB92-E511-43A5-B31E6CD92A7C}"/>
              </a:ext>
            </a:extLst>
          </p:cNvPr>
          <p:cNvSpPr txBox="1"/>
          <p:nvPr/>
        </p:nvSpPr>
        <p:spPr>
          <a:xfrm>
            <a:off x="1651000" y="635000"/>
            <a:ext cx="8890000" cy="163121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kumimoji="1" lang="it-IT" altLang="ja-JP" sz="10000">
                <a:solidFill>
                  <a:srgbClr val="000000"/>
                </a:solidFill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teacher</a:t>
            </a:r>
            <a:endParaRPr kumimoji="1" lang="ja-JP" altLang="en-US" sz="10000">
              <a:solidFill>
                <a:srgbClr val="000000"/>
              </a:solidFill>
              <a:latin typeface="UD Digi Kyokasho NP-B" panose="02020700000000000000" pitchFamily="18" charset="-128"/>
              <a:ea typeface="UD Digi Kyokasho NP-B" panose="02020700000000000000" pitchFamily="18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AE737C02-09A7-3C59-2302-646782DBDBB4}"/>
              </a:ext>
            </a:extLst>
          </p:cNvPr>
          <p:cNvSpPr txBox="1"/>
          <p:nvPr/>
        </p:nvSpPr>
        <p:spPr>
          <a:xfrm>
            <a:off x="1651000" y="3302000"/>
            <a:ext cx="8890000" cy="116955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kumimoji="1" lang="ja-JP" altLang="en-US" sz="7000">
                <a:solidFill>
                  <a:srgbClr val="FF0000"/>
                </a:solidFill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せんせい</a:t>
            </a:r>
            <a:r>
              <a:rPr kumimoji="1" lang="en-US" altLang="ja-JP" sz="7000">
                <a:solidFill>
                  <a:srgbClr val="FF0000"/>
                </a:solidFill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/</a:t>
            </a:r>
            <a:r>
              <a:rPr kumimoji="1" lang="ja-JP" altLang="en-US" sz="7000">
                <a:solidFill>
                  <a:srgbClr val="FF0000"/>
                </a:solidFill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きょうし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6C6B78C-7110-E985-C6BA-451EA219F76E}"/>
              </a:ext>
            </a:extLst>
          </p:cNvPr>
          <p:cNvSpPr txBox="1"/>
          <p:nvPr/>
        </p:nvSpPr>
        <p:spPr>
          <a:xfrm>
            <a:off x="-504059" y="4334641"/>
            <a:ext cx="13200117" cy="209288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kumimoji="1" lang="it-IT" altLang="ja-JP" sz="13000" dirty="0" err="1">
                <a:solidFill>
                  <a:srgbClr val="FF0000"/>
                </a:solidFill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Sensei</a:t>
            </a:r>
            <a:r>
              <a:rPr kumimoji="1" lang="it-IT" altLang="ja-JP" sz="13000" dirty="0">
                <a:solidFill>
                  <a:srgbClr val="FF0000"/>
                </a:solidFill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/</a:t>
            </a:r>
            <a:r>
              <a:rPr kumimoji="1" lang="it-IT" altLang="ja-JP" sz="13000" dirty="0" err="1">
                <a:solidFill>
                  <a:srgbClr val="FF0000"/>
                </a:solidFill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kyōshi</a:t>
            </a:r>
            <a:endParaRPr kumimoji="1" lang="ja-JP" altLang="en-US" sz="13000" dirty="0">
              <a:solidFill>
                <a:srgbClr val="FF0000"/>
              </a:solidFill>
              <a:latin typeface="UD Digi Kyokasho NP-B" panose="02020700000000000000" pitchFamily="18" charset="-128"/>
              <a:ea typeface="UD Digi Kyokasho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21375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EAD3F11-E5A5-F106-6E89-A2F7F5952F7A}"/>
              </a:ext>
            </a:extLst>
          </p:cNvPr>
          <p:cNvSpPr txBox="1"/>
          <p:nvPr/>
        </p:nvSpPr>
        <p:spPr>
          <a:xfrm>
            <a:off x="-685362" y="571938"/>
            <a:ext cx="13562724" cy="163121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kumimoji="1" lang="it-IT" altLang="ja-JP" sz="10000" dirty="0">
                <a:solidFill>
                  <a:srgbClr val="000000"/>
                </a:solidFill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company worker</a:t>
            </a:r>
            <a:endParaRPr kumimoji="1" lang="ja-JP" altLang="en-US" sz="10000" dirty="0">
              <a:solidFill>
                <a:srgbClr val="000000"/>
              </a:solidFill>
              <a:latin typeface="UD Digi Kyokasho NP-B" panose="02020700000000000000" pitchFamily="18" charset="-128"/>
              <a:ea typeface="UD Digi Kyokasho NP-B" panose="02020700000000000000" pitchFamily="18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A98BA1B1-75AF-5B49-9B47-64F6C151D548}"/>
              </a:ext>
            </a:extLst>
          </p:cNvPr>
          <p:cNvSpPr txBox="1"/>
          <p:nvPr/>
        </p:nvSpPr>
        <p:spPr>
          <a:xfrm>
            <a:off x="1651000" y="3302000"/>
            <a:ext cx="8890000" cy="116955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kumimoji="1" lang="ja-JP" altLang="en-US" sz="7000" dirty="0">
                <a:solidFill>
                  <a:srgbClr val="FF0000"/>
                </a:solidFill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かいしゃいん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53D34F8-E320-272F-3720-677CBF42234A}"/>
              </a:ext>
            </a:extLst>
          </p:cNvPr>
          <p:cNvSpPr txBox="1"/>
          <p:nvPr/>
        </p:nvSpPr>
        <p:spPr>
          <a:xfrm>
            <a:off x="1651000" y="4445000"/>
            <a:ext cx="8890000" cy="209288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kumimoji="1" lang="it-IT" altLang="ja-JP" sz="13000">
                <a:solidFill>
                  <a:srgbClr val="FF0000"/>
                </a:solidFill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kaishain</a:t>
            </a:r>
            <a:endParaRPr kumimoji="1" lang="ja-JP" altLang="en-US" sz="13000">
              <a:solidFill>
                <a:srgbClr val="FF0000"/>
              </a:solidFill>
              <a:latin typeface="UD Digi Kyokasho NP-B" panose="02020700000000000000" pitchFamily="18" charset="-128"/>
              <a:ea typeface="UD Digi Kyokasho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9616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22780CD-75C0-3423-574E-462B40D1A3A2}"/>
              </a:ext>
            </a:extLst>
          </p:cNvPr>
          <p:cNvSpPr txBox="1"/>
          <p:nvPr/>
        </p:nvSpPr>
        <p:spPr>
          <a:xfrm>
            <a:off x="1651000" y="635000"/>
            <a:ext cx="8890000" cy="163121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kumimoji="1" lang="it-IT" altLang="ja-JP" sz="10000">
                <a:solidFill>
                  <a:srgbClr val="000000"/>
                </a:solidFill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housewife</a:t>
            </a:r>
            <a:endParaRPr kumimoji="1" lang="ja-JP" altLang="en-US" sz="10000">
              <a:solidFill>
                <a:srgbClr val="000000"/>
              </a:solidFill>
              <a:latin typeface="UD Digi Kyokasho NP-B" panose="02020700000000000000" pitchFamily="18" charset="-128"/>
              <a:ea typeface="UD Digi Kyokasho NP-B" panose="02020700000000000000" pitchFamily="18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B342B89C-B225-B842-2FC0-F71837E62B7B}"/>
              </a:ext>
            </a:extLst>
          </p:cNvPr>
          <p:cNvSpPr txBox="1"/>
          <p:nvPr/>
        </p:nvSpPr>
        <p:spPr>
          <a:xfrm>
            <a:off x="1651000" y="3302000"/>
            <a:ext cx="8890000" cy="116955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kumimoji="1" lang="ja-JP" altLang="en-US" sz="7000">
                <a:solidFill>
                  <a:srgbClr val="FF0000"/>
                </a:solidFill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しゅふ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8610F2B2-0683-F2D3-F446-29770B98BDF9}"/>
              </a:ext>
            </a:extLst>
          </p:cNvPr>
          <p:cNvSpPr txBox="1"/>
          <p:nvPr/>
        </p:nvSpPr>
        <p:spPr>
          <a:xfrm>
            <a:off x="1651000" y="4445000"/>
            <a:ext cx="8890000" cy="209288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kumimoji="1" lang="it-IT" altLang="ja-JP" sz="13000" dirty="0" err="1">
                <a:solidFill>
                  <a:srgbClr val="FF0000"/>
                </a:solidFill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shufu</a:t>
            </a:r>
            <a:endParaRPr kumimoji="1" lang="ja-JP" altLang="en-US" sz="13000" dirty="0">
              <a:solidFill>
                <a:srgbClr val="FF0000"/>
              </a:solidFill>
              <a:latin typeface="UD Digi Kyokasho NP-B" panose="02020700000000000000" pitchFamily="18" charset="-128"/>
              <a:ea typeface="UD Digi Kyokasho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79200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6072B89-D112-53E7-B6A4-C34D3F938CA7}"/>
              </a:ext>
            </a:extLst>
          </p:cNvPr>
          <p:cNvSpPr txBox="1"/>
          <p:nvPr/>
        </p:nvSpPr>
        <p:spPr>
          <a:xfrm>
            <a:off x="1651000" y="635000"/>
            <a:ext cx="8890000" cy="163121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kumimoji="1" lang="it-IT" altLang="ja-JP" sz="10000">
                <a:solidFill>
                  <a:srgbClr val="000000"/>
                </a:solidFill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Japan</a:t>
            </a:r>
            <a:endParaRPr kumimoji="1" lang="ja-JP" altLang="en-US" sz="10000">
              <a:solidFill>
                <a:srgbClr val="000000"/>
              </a:solidFill>
              <a:latin typeface="UD Digi Kyokasho NP-B" panose="02020700000000000000" pitchFamily="18" charset="-128"/>
              <a:ea typeface="UD Digi Kyokasho NP-B" panose="02020700000000000000" pitchFamily="18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4A37312-2ED8-D69C-4C2D-D22AEADAAB55}"/>
              </a:ext>
            </a:extLst>
          </p:cNvPr>
          <p:cNvSpPr txBox="1"/>
          <p:nvPr/>
        </p:nvSpPr>
        <p:spPr>
          <a:xfrm>
            <a:off x="1651000" y="3302000"/>
            <a:ext cx="8890000" cy="116955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kumimoji="1" lang="ja-JP" altLang="en-US" sz="7000" dirty="0">
                <a:solidFill>
                  <a:srgbClr val="FF0000"/>
                </a:solidFill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にほん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D88A9FF-C438-916B-75FD-E832A6B7C8C2}"/>
              </a:ext>
            </a:extLst>
          </p:cNvPr>
          <p:cNvSpPr txBox="1"/>
          <p:nvPr/>
        </p:nvSpPr>
        <p:spPr>
          <a:xfrm>
            <a:off x="1651000" y="4445000"/>
            <a:ext cx="8890000" cy="209288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kumimoji="1" lang="it-IT" altLang="ja-JP" sz="13000">
                <a:solidFill>
                  <a:srgbClr val="FF0000"/>
                </a:solidFill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Nihon</a:t>
            </a:r>
            <a:endParaRPr kumimoji="1" lang="ja-JP" altLang="en-US" sz="13000">
              <a:solidFill>
                <a:srgbClr val="FF0000"/>
              </a:solidFill>
              <a:latin typeface="UD Digi Kyokasho NP-B" panose="02020700000000000000" pitchFamily="18" charset="-128"/>
              <a:ea typeface="UD Digi Kyokasho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03496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323</TotalTime>
  <Words>304</Words>
  <Application>Microsoft Office PowerPoint</Application>
  <PresentationFormat>ワイド画面</PresentationFormat>
  <Paragraphs>112</Paragraphs>
  <Slides>25</Slides>
  <Notes>24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25</vt:i4>
      </vt:variant>
    </vt:vector>
  </HeadingPairs>
  <TitlesOfParts>
    <vt:vector size="32" baseType="lpstr">
      <vt:lpstr>UD Digi Kyokasho NK-R</vt:lpstr>
      <vt:lpstr>UD Digi Kyokasho NP-B</vt:lpstr>
      <vt:lpstr>UD Digi Kyokasho NP-R</vt:lpstr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Gentjan Pica</dc:creator>
  <cp:lastModifiedBy>Gentjan Pica</cp:lastModifiedBy>
  <cp:revision>42</cp:revision>
  <dcterms:created xsi:type="dcterms:W3CDTF">2026-05-27T13:26:56Z</dcterms:created>
  <dcterms:modified xsi:type="dcterms:W3CDTF">2026-06-09T04:59:43Z</dcterms:modified>
</cp:coreProperties>
</file>