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12192000" cy="6858000"/>
  <p:notesSz cx="6858000" cy="9144000"/>
  <p:custShowLst>
    <p:custShow name="ランダム１" id="0">
      <p:sldLst>
        <p:sld r:id="rId3"/>
        <p:sld r:id="rId2"/>
        <p:sld r:id="rId11"/>
        <p:sld r:id="rId4"/>
        <p:sld r:id="rId8"/>
        <p:sld r:id="rId7"/>
        <p:sld r:id="rId5"/>
        <p:sld r:id="rId9"/>
        <p:sld r:id="rId6"/>
        <p:sld r:id="rId10"/>
      </p:sldLst>
    </p:custShow>
    <p:custShow name="ランダム２" id="1">
      <p:sldLst>
        <p:sld r:id="rId8"/>
        <p:sld r:id="rId6"/>
        <p:sld r:id="rId7"/>
        <p:sld r:id="rId4"/>
        <p:sld r:id="rId11"/>
        <p:sld r:id="rId5"/>
        <p:sld r:id="rId3"/>
        <p:sld r:id="rId2"/>
        <p:sld r:id="rId9"/>
        <p:sld r:id="rId10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サ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sa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6C7F99-6620-0A5A-FF2E-7ACEBEB0E7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DE0B6CB-3258-0938-65A1-E15F2E0C20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ゾ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DAA3402-6FDA-256C-982E-4DA69D32812B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zo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0999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シ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shi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ス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su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セ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se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ソ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so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EE744D9-E9DF-61D1-8DCE-113D28E12B4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0400ABE-B117-2581-C516-C3AC5B1852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br>
              <a:rPr kumimoji="1" lang="en-US" altLang="ja-JP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</a:br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ザ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BDA8475-888D-284E-C0E2-423241154876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za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52168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168439-FF12-200F-F723-BA01CFF21B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98A7780-5CB2-718E-95E1-89853EA9F2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ジ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636EDEE-0DFD-5487-CB55-C17EED356D4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ji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6553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FB48F5A-ED2D-4B09-60DF-47EBB2A898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0F52537-B547-01E6-BE1E-32EB2D6705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ズ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98BDEED-2630-3CEE-4E59-D936853E5FA5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zu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2643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DF62073-6A12-3CD3-EF7D-4D47F9693ED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3A4A50-DB9A-4C4C-31F0-A27B734943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ゼ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EF07F5B-ECFC-F62E-A287-E2830DA46EC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ze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8842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21</Words>
  <Application>Microsoft Office PowerPoint</Application>
  <PresentationFormat>Widescreen</PresentationFormat>
  <Paragraphs>20</Paragraphs>
  <Slides>10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  <vt:variant>
        <vt:lpstr>Presentazioni personalizzate</vt:lpstr>
      </vt:variant>
      <vt:variant>
        <vt:i4>2</vt:i4>
      </vt:variant>
    </vt:vector>
  </HeadingPairs>
  <TitlesOfParts>
    <vt:vector size="17" baseType="lpstr">
      <vt:lpstr>UD Digi Kyokasho N-B</vt:lpstr>
      <vt:lpstr>游ゴシック</vt:lpstr>
      <vt:lpstr>游ゴシック Light</vt:lpstr>
      <vt:lpstr>Arial</vt:lpstr>
      <vt:lpstr>Tema di Office</vt:lpstr>
      <vt:lpstr>サ</vt:lpstr>
      <vt:lpstr>シ</vt:lpstr>
      <vt:lpstr>ス</vt:lpstr>
      <vt:lpstr>セ</vt:lpstr>
      <vt:lpstr>ソ</vt:lpstr>
      <vt:lpstr> ザ</vt:lpstr>
      <vt:lpstr>ジ</vt:lpstr>
      <vt:lpstr>ズ</vt:lpstr>
      <vt:lpstr>ゼ</vt:lpstr>
      <vt:lpstr>ゾ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9</cp:revision>
  <dcterms:created xsi:type="dcterms:W3CDTF">2025-03-12T09:25:08Z</dcterms:created>
  <dcterms:modified xsi:type="dcterms:W3CDTF">2025-09-10T12:03:35Z</dcterms:modified>
</cp:coreProperties>
</file>

<file path=docProps/thumbnail.jpeg>
</file>