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custShowLst>
    <p:custShow name="ランダム１" id="0">
      <p:sldLst>
        <p:sld r:id="rId3"/>
        <p:sld r:id="rId2"/>
        <p:sld r:id="rId4"/>
        <p:sld r:id="rId5"/>
        <p:sld r:id="rId6"/>
      </p:sldLst>
    </p:custShow>
    <p:custShow name="ランダム２" id="1">
      <p:sldLst>
        <p:sld r:id="rId6"/>
        <p:sld r:id="rId4"/>
        <p:sld r:id="rId5"/>
        <p:sld r:id="rId3"/>
        <p:sld r:id="rId2"/>
      </p:sldLst>
    </p:custShow>
  </p:custShowLst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092" y="15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ラ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ra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FC7563-C57A-5969-5567-436140B5FC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EDF6DEE-9D61-34D5-FFFA-CB001AF0DF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リ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6BAEB45-4D9D-2403-1CC9-ADEBCDE0BA4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ri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82868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ル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ru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67D4C9C-41B4-B6B5-9B52-68EE26DA6C7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E565717-3945-5362-3A15-9798F275AB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レ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CF736776-3099-C406-0C5B-E055DCD604E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re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016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8EED8A-4274-DB75-23BF-8DFA65AFAF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54D2C6-F7DB-6ED4-C095-8D82812C9D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ロ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24E285B-D5AA-DD8E-9E1E-1DD3F9DF148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ro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215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10</Words>
  <Application>Microsoft Office PowerPoint</Application>
  <PresentationFormat>Widescreen</PresentationFormat>
  <Paragraphs>10</Paragraphs>
  <Slides>5</Slides>
  <Notes>0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  <vt:variant>
        <vt:lpstr>Presentazioni personalizzate</vt:lpstr>
      </vt:variant>
      <vt:variant>
        <vt:i4>2</vt:i4>
      </vt:variant>
    </vt:vector>
  </HeadingPairs>
  <TitlesOfParts>
    <vt:vector size="12" baseType="lpstr">
      <vt:lpstr>UD Digi Kyokasho N-B</vt:lpstr>
      <vt:lpstr>游ゴシック</vt:lpstr>
      <vt:lpstr>游ゴシック Light</vt:lpstr>
      <vt:lpstr>Arial</vt:lpstr>
      <vt:lpstr>Tema di Office</vt:lpstr>
      <vt:lpstr>ラ</vt:lpstr>
      <vt:lpstr>リ</vt:lpstr>
      <vt:lpstr>ル</vt:lpstr>
      <vt:lpstr>レ</vt:lpstr>
      <vt:lpstr>ロ</vt:lpstr>
      <vt:lpstr>ランダム１</vt:lpstr>
      <vt:lpstr>ランダム２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13</cp:revision>
  <dcterms:created xsi:type="dcterms:W3CDTF">2025-03-12T09:25:08Z</dcterms:created>
  <dcterms:modified xsi:type="dcterms:W3CDTF">2025-09-10T12:08:46Z</dcterms:modified>
</cp:coreProperties>
</file>

<file path=docProps/thumbnail.jpeg>
</file>