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</p:sldIdLst>
  <p:sldSz cx="12192000" cy="6858000"/>
  <p:notesSz cx="6858000" cy="9144000"/>
  <p:custShowLst>
    <p:custShow name="ランダム１" id="0">
      <p:sldLst>
        <p:sld r:id="rId13"/>
        <p:sld r:id="rId16"/>
        <p:sld r:id="rId2"/>
        <p:sld r:id="rId4"/>
        <p:sld r:id="rId11"/>
        <p:sld r:id="rId8"/>
        <p:sld r:id="rId15"/>
        <p:sld r:id="rId12"/>
        <p:sld r:id="rId5"/>
        <p:sld r:id="rId9"/>
        <p:sld r:id="rId7"/>
        <p:sld r:id="rId10"/>
        <p:sld r:id="rId6"/>
        <p:sld r:id="rId3"/>
        <p:sld r:id="rId14"/>
      </p:sldLst>
    </p:custShow>
    <p:custShow name="ランダム２" id="1">
      <p:sldLst>
        <p:sld r:id="rId8"/>
        <p:sld r:id="rId6"/>
        <p:sld r:id="rId15"/>
        <p:sld r:id="rId7"/>
        <p:sld r:id="rId4"/>
        <p:sld r:id="rId16"/>
        <p:sld r:id="rId3"/>
        <p:sld r:id="rId11"/>
        <p:sld r:id="rId12"/>
        <p:sld r:id="rId9"/>
        <p:sld r:id="rId13"/>
        <p:sld r:id="rId2"/>
        <p:sld r:id="rId10"/>
        <p:sld r:id="rId14"/>
        <p:sld r:id="rId5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7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ハ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ha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6C7F99-6620-0A5A-FF2E-7ACEBEB0E7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DE0B6CB-3258-0938-65A1-E15F2E0C20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ボ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DAA3402-6FDA-256C-982E-4DA69D32812B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0999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6C6E72-96C5-7CAF-D018-9C519C495AB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F4E141D-48E0-4B26-3AA1-26ACB19435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br>
              <a:rPr kumimoji="1" lang="en-US" altLang="ja-JP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</a:br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パ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8B13F67-09F6-D926-6657-0E72F016232F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pa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52302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78717EF-A3D9-3F75-6382-8C0BDC1874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8083A68-DE77-8AA7-D7AD-B6F7C867CC3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ピ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2EB1F3B1-1638-9421-6B5C-07FCEF3AC6FD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pi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52817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1778790-3B37-2AFE-5569-3857ECC67AA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D6CA43D-1D11-B4AE-3EB7-236DE38047D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プ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CF0F8B1-F903-031A-0033-4B4D276973FA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pu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3514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F2505BE-774C-E212-7E97-E93DC3876F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C1840CE-CB2A-BB4B-364F-77D32CC1F1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ペ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E69B732-5671-5439-32B4-959ECF2222CA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pe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21122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6793417-420B-0216-3813-DD6AAA63B41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6BA2F6E-857C-C00F-244F-ECD61F6BB7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ポ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D65F08D1-E1C2-EA64-ED2F-AE939F53099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po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65165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ヒ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hi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フ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fu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ヘ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he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ホ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ho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EE744D9-E9DF-61D1-8DCE-113D28E12B4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0400ABE-B117-2581-C516-C3AC5B1852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br>
              <a:rPr kumimoji="1" lang="en-US" altLang="ja-JP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</a:br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バ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BDA8475-888D-284E-C0E2-423241154876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52168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168439-FF12-200F-F723-BA01CFF21B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98A7780-5CB2-718E-95E1-89853EA9F2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ビ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636EDEE-0DFD-5487-CB55-C17EED356D4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bi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6553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FB48F5A-ED2D-4B09-60DF-47EBB2A898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0F52537-B547-01E6-BE1E-32EB2D6705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ブ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98BDEED-2630-3CEE-4E59-D936853E5FA5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2643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DF62073-6A12-3CD3-EF7D-4D47F9693ED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3A4A50-DB9A-4C4C-31F0-A27B734943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ベ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EF07F5B-ECFC-F62E-A287-E2830DA46EC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be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8842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32</Words>
  <Application>Microsoft Office PowerPoint</Application>
  <PresentationFormat>Widescreen</PresentationFormat>
  <Paragraphs>30</Paragraphs>
  <Slides>15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15</vt:i4>
      </vt:variant>
      <vt:variant>
        <vt:lpstr>Presentazioni personalizzate</vt:lpstr>
      </vt:variant>
      <vt:variant>
        <vt:i4>2</vt:i4>
      </vt:variant>
    </vt:vector>
  </HeadingPairs>
  <TitlesOfParts>
    <vt:vector size="22" baseType="lpstr">
      <vt:lpstr>UD Digi Kyokasho N-B</vt:lpstr>
      <vt:lpstr>游ゴシック</vt:lpstr>
      <vt:lpstr>游ゴシック Light</vt:lpstr>
      <vt:lpstr>Arial</vt:lpstr>
      <vt:lpstr>Tema di Office</vt:lpstr>
      <vt:lpstr>ハ</vt:lpstr>
      <vt:lpstr>ヒ</vt:lpstr>
      <vt:lpstr>フ</vt:lpstr>
      <vt:lpstr>ヘ</vt:lpstr>
      <vt:lpstr>ホ</vt:lpstr>
      <vt:lpstr> バ</vt:lpstr>
      <vt:lpstr>ビ</vt:lpstr>
      <vt:lpstr>ブ</vt:lpstr>
      <vt:lpstr>ベ</vt:lpstr>
      <vt:lpstr>ボ</vt:lpstr>
      <vt:lpstr> パ</vt:lpstr>
      <vt:lpstr>ピ</vt:lpstr>
      <vt:lpstr>プ</vt:lpstr>
      <vt:lpstr>ペ</vt:lpstr>
      <vt:lpstr>ポ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12</cp:revision>
  <dcterms:created xsi:type="dcterms:W3CDTF">2025-03-12T09:25:08Z</dcterms:created>
  <dcterms:modified xsi:type="dcterms:W3CDTF">2025-09-10T12:06:59Z</dcterms:modified>
</cp:coreProperties>
</file>

<file path=docProps/thumbnail.jpeg>
</file>