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7" r:id="rId2"/>
    <p:sldId id="258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59" r:id="rId11"/>
    <p:sldId id="260" r:id="rId12"/>
    <p:sldId id="261" r:id="rId13"/>
    <p:sldId id="280" r:id="rId14"/>
    <p:sldId id="281" r:id="rId15"/>
    <p:sldId id="282" r:id="rId16"/>
    <p:sldId id="283" r:id="rId17"/>
    <p:sldId id="284" r:id="rId18"/>
    <p:sldId id="278" r:id="rId19"/>
    <p:sldId id="279" r:id="rId20"/>
    <p:sldId id="262" r:id="rId21"/>
    <p:sldId id="263" r:id="rId22"/>
    <p:sldId id="264" r:id="rId23"/>
    <p:sldId id="265" r:id="rId24"/>
    <p:sldId id="266" r:id="rId25"/>
    <p:sldId id="267" r:id="rId26"/>
    <p:sldId id="268" r:id="rId2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18" autoAdjust="0"/>
    <p:restoredTop sz="94660"/>
  </p:normalViewPr>
  <p:slideViewPr>
    <p:cSldViewPr snapToGrid="0">
      <p:cViewPr varScale="1">
        <p:scale>
          <a:sx n="60" d="100"/>
          <a:sy n="60" d="100"/>
        </p:scale>
        <p:origin x="9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2E276-C18B-411B-9AD5-DF9244B68740}" type="datetimeFigureOut">
              <a:rPr kumimoji="1" lang="ja-JP" altLang="en-US" smtClean="0"/>
              <a:t>2026/6/18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89025-7C1D-4F68-9E30-31F0FFD960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4516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87DFC-E534-596E-8974-66B0F6A7D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CD6B6DE-6483-49DC-66F4-045EA8CE41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CD87E90-58AA-CAC3-92A7-15BDA00C1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例：大きな声で話さないでください。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125257-5B81-5B1E-8940-77541D4D2C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3691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「ないでください」と「てはいけません」の違いを示す際など、お使い頂ければと思います。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9393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例：パスポートを出さなければいけません。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665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916FB-10C8-C54E-EB67-8774A3132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438E074-85C7-53A7-9B94-ED9C0D606E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87D409F-0AD8-DF9B-2442-27D54CD0A3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例：手を洗わなければいけません。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4F542E-8605-2020-4993-203453B26E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1217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7B845-0ED0-CBA3-C6FA-217C183FC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8EE2869-94D2-9150-74DE-17EA2DE71B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1051C48-C948-CDA6-592D-AB3B5EED9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例：スーパーに行かなければいけません。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79CA109-3C12-72A0-4BF3-2ACEFC3F44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7465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019A-B79F-A8A9-6086-63580EDB6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A119B39-43CE-D7FA-A92E-9D8F0F9A64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11DA008-0B75-ED47-622A-21056AC95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例：部屋の掃除をしなければいけません。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3E00E9-6520-ED2E-823E-000EB4AEB7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2327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04C04-1A6E-F28C-CE92-4FE7B70AF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4361FD2-5AAA-AA52-8499-78F23556DF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D836855-81AC-CCA9-B7FF-393155C753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例：薬を飲まなければいけません。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7ACA45-CE45-009C-AC95-15701909C0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391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BBCF0-D6DD-E955-1B81-409858F78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445B01D-2770-67A9-85DE-7A47CD1278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545F872-6C96-55F4-029E-010BC9A8A4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例：明日午前７の飛行機に乗らなければいけません。そのため、午前３時に起きなければいけません。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F5F017-AA33-3419-6B40-8BE18219A1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124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443C3-3B1B-8B30-0A2F-FDEEA0ADA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22CAFD8-D9CA-919C-3C0A-71A1C586D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BF5E7B0-D617-B7BC-D9D2-762959B3B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例：靴を脱がなければいけません。</a:t>
            </a:r>
            <a:endParaRPr kumimoji="1" lang="en-US" altLang="ja-JP" dirty="0"/>
          </a:p>
          <a:p>
            <a:r>
              <a:rPr kumimoji="1" lang="ja-JP" altLang="en-US" dirty="0"/>
              <a:t>ごみを分別しなければいけません。（ごみを分けなければいけません。）</a:t>
            </a:r>
            <a:endParaRPr kumimoji="1" lang="en-US" altLang="ja-JP" dirty="0"/>
          </a:p>
          <a:p>
            <a:r>
              <a:rPr kumimoji="1" lang="ja-JP" altLang="en-US" dirty="0"/>
              <a:t>ごみは朝</a:t>
            </a:r>
            <a:r>
              <a:rPr kumimoji="1" lang="en-US" altLang="ja-JP" dirty="0"/>
              <a:t>8</a:t>
            </a:r>
            <a:r>
              <a:rPr kumimoji="1" lang="ja-JP" altLang="en-US" dirty="0"/>
              <a:t>時までに出さなければいけません。</a:t>
            </a:r>
            <a:endParaRPr kumimoji="1" lang="en-US" altLang="ja-JP" dirty="0"/>
          </a:p>
          <a:p>
            <a:r>
              <a:rPr kumimoji="1" lang="ja-JP" altLang="en-US" dirty="0"/>
              <a:t>夜は静かにしなければいけません。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3AFF546-5A0D-5C85-C603-1A95D9708A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0755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1C555-46F9-1A5F-2D8C-9EB1F8F61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C10E490-9E92-6B2F-3979-A4F4C54D98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DA1E0D0-CA2D-2D13-3D11-9E97D21674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例：海外旅行の準備</a:t>
            </a:r>
            <a:endParaRPr kumimoji="1" lang="en-US" altLang="ja-JP" dirty="0"/>
          </a:p>
          <a:p>
            <a:r>
              <a:rPr kumimoji="1" lang="ja-JP" altLang="en-US" dirty="0"/>
              <a:t>パスポートを作らなければいけません。</a:t>
            </a:r>
            <a:endParaRPr kumimoji="1" lang="en-US" altLang="ja-JP" dirty="0"/>
          </a:p>
          <a:p>
            <a:r>
              <a:rPr kumimoji="1" lang="ja-JP" altLang="en-US" dirty="0"/>
              <a:t>チケットを予約しなければいけません。</a:t>
            </a:r>
            <a:endParaRPr kumimoji="1" lang="en-US" altLang="ja-JP" dirty="0"/>
          </a:p>
          <a:p>
            <a:r>
              <a:rPr kumimoji="1" lang="ja-JP" altLang="en-US" dirty="0"/>
              <a:t>荷物を準備しなければいけません。／スーツケースを買わなければいけません。</a:t>
            </a:r>
            <a:endParaRPr kumimoji="1" lang="en-US" altLang="ja-JP" dirty="0"/>
          </a:p>
          <a:p>
            <a:r>
              <a:rPr kumimoji="1" lang="ja-JP" altLang="en-US" dirty="0"/>
              <a:t>お金を替えなければいけません。／両替しなければいけません。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CAEA5B-B85C-41D5-AADF-2A0F5E843D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6464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例：バイキングです。嫌いな食べ物は食べなくてもいいです。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0355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例：写真を撮らないでください。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9058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例：お金、払わなくてもいいよ。今日は、おごるよ。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3226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例：靴を脱がなくてもいいです。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8011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例：全部食べなくてもいいです。／残してもいいです。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87725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2937E-D2C5-0657-9AB2-2F961E14E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E1A518D-264F-96C0-06D8-B6941F15D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22E0D5E-83A2-0C91-65E3-9FB69DBDE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例：今日は、お風呂に入らなくてもいいです。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AFF7A5-C117-FA7A-AD67-4009CAA0BE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3124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2EBDC-60FF-310D-1502-A05CA5A63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0FFA572-C546-645C-1367-B2F05E83D5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5635836-726A-B06D-390A-F84443392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例：立たなくてもいいです。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D76760-69E7-1AED-22C8-CEE1E84AD7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52900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4EA7E-60B1-7106-9C1A-B1F39DCF7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D8DBB8E-EF08-2AD8-E9B7-A35BB8BAA1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EDD06BF-16EE-921B-89D8-CFF4E108A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例：また、すぐに使うので、電気を消さなくてもいいです。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BFFED6-4BE2-BD50-4758-72C878251B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678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例：寝ないでください。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646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FBDD7-A980-87F2-907C-9D7DFF795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23CB369-5A50-6782-6D0B-1BC816DAB5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747103A-45B0-26F4-F92C-1F5B69B65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例：走らないでください。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29EE92-9593-BD25-F8A5-94B61ECC12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6970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603D7-0A76-F250-606B-1BCAB3C42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9AB8C6A-7DD3-6EDF-57F4-FFF12817F6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E9FCD1A-0599-9FA1-86DC-A66B4AE2B1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例：たばこを吸わないでください。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7AF456-E87D-ACED-8389-60876CB2B1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3512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51FCB-AE73-FB42-A27A-DCFBCBF3A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F764896-E520-1639-54EE-ACF5689AFB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6610133-7B7B-7E67-600F-494FB11DDF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例：無理をしないでください。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869277-390F-1E78-8879-32D19297D3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0632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40548-E6EC-57F5-C4CF-0D543FDDE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008A4DC-0437-948E-C477-D873BEE16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8B5C805-A4B7-48AD-CFED-681027A8D6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例：ここの水を飲まないでください。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9E1E66-74F9-3DF0-4296-D89EA905D0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7763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19A00-7539-2831-F6EF-8DDE44D7A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293C21F-8C02-5ABC-45DA-96334200FE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C005AC8-30DC-C210-B6CF-C9E6C634D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例：ここにごみを捨てないでください。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4DA65F-CD41-8E92-A677-B346B0D96D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4486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FF2C0-F4AC-00FE-1D72-F03DA9EB4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6810F22-59B3-CF9B-ADC5-0F876DD10C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0B13437-F6C3-8B07-7940-2A53B7AF9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例：大きな声で話さないでください。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67A4B11-7557-DC6F-6D28-25E59DA08E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89025-7C1D-4F68-9E30-31F0FFD9600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513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9E9DB5-46D8-798F-0D83-4D79E6B7D3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B7D876B-8ABE-FAB9-F5C1-E6E954318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46FDA7-D0E9-1108-EE9D-8142FF033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86F60-4EA7-480C-889B-53473B6D636C}" type="datetime1">
              <a:rPr kumimoji="1" lang="ja-JP" altLang="en-US" smtClean="0"/>
              <a:t>2026/6/18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1342D7B-A5B5-6EAF-8324-A5AE7185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85B4EAE-9391-93DC-2DA4-2EA5B2FB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E31-FB93-4646-9036-C77E9C43B6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53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BEAD15-3D6E-F96A-927C-AAC48AFD5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4370B7B-0711-5AC4-E589-998510EFF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D3BE1D-9084-91CB-8CEC-AA72B54A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DB335-3327-4388-A691-80ED5C2EAFC9}" type="datetime1">
              <a:rPr kumimoji="1" lang="ja-JP" altLang="en-US" smtClean="0"/>
              <a:t>2026/6/18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16A2DD1-B338-8B30-EFE0-80893F5C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531CFA-3DA2-6BEE-668E-DD1FCF8D0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E31-FB93-4646-9036-C77E9C43B6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060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28751B1-2E79-CDC3-B315-FF11781F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5D33B8B-F895-7AD2-6CA9-215EC835C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1B71BD8-8B98-D1FC-2427-730327160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BCED-8B18-4F06-8716-1CE16B53C027}" type="datetime1">
              <a:rPr kumimoji="1" lang="ja-JP" altLang="en-US" smtClean="0"/>
              <a:t>2026/6/18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0D1CC2-58A9-2286-A4FC-A10FB850E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B7D95CD-DC1F-1F2B-13A4-85D77C92A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E31-FB93-4646-9036-C77E9C43B6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789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8CEA3D-AEAF-035D-48DE-2E734D48A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BFC39A-2069-A431-CEC5-AF8567227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C15B4BE-43B9-126D-7528-FD531A85A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056BC-9427-452F-A73F-AE978FB2F21C}" type="datetime1">
              <a:rPr kumimoji="1" lang="ja-JP" altLang="en-US" smtClean="0"/>
              <a:t>2026/6/18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89DAB33-A855-68DB-5326-DFC3546A9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ja-JP" altLang="en-US" dirty="0"/>
              <a:t>日本語教師のたまご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E17F4A-01FA-6A64-1302-82267F677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E31-FB93-4646-9036-C77E9C43B6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7333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D692A1-D7DA-1D35-AB3A-3532E9E8F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3408F6B-3FC4-B12A-02A8-B2D0716A9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076A3E-D78F-7C1C-C515-45FB5CAE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980C4-1B77-40CF-B2D2-989541FC45BE}" type="datetime1">
              <a:rPr kumimoji="1" lang="ja-JP" altLang="en-US" smtClean="0"/>
              <a:t>2026/6/18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0B780B3-34F2-994F-08A7-06FAF446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11E85EE-E748-C483-2D3C-14B53D900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E31-FB93-4646-9036-C77E9C43B6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5203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1CDD48-CCE7-B817-46DB-94231E165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C8154E-77CA-9875-BD82-F4D2C53B0F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48B72AA-2A2C-8FCD-CFF7-11338958A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3D48054-20A8-602F-0DA9-6E4F358C5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B8884-F8DB-40DA-8EFD-1885E3EB8852}" type="datetime1">
              <a:rPr kumimoji="1" lang="ja-JP" altLang="en-US" smtClean="0"/>
              <a:t>2026/6/18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FB006C7-CEC0-A8F0-8D07-E88D38D8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C0A1392-A172-0BB0-2BDE-50A86A682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E31-FB93-4646-9036-C77E9C43B6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8276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45B627-6C9A-B78F-03C6-A48418DD3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310DD0B-F4CD-57DC-F662-BDF154FA6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15D8596-865E-0994-9F41-A191023F9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4641645-3311-02ED-2A8F-14A1596B2F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BF5B50C-10AB-D0DF-DBCA-123E0282D7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FB0D61C-318C-C12E-D55F-86D7C0253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9B15-1C5B-4BCF-92CC-6D91135D7E76}" type="datetime1">
              <a:rPr kumimoji="1" lang="ja-JP" altLang="en-US" smtClean="0"/>
              <a:t>2026/6/18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2BB8464-1B84-8C97-E335-3BB2B4412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48D2076-F555-24BD-A996-C97BF93A3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E31-FB93-4646-9036-C77E9C43B6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8061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AF84E6-465C-95C0-4A3B-78F840AA0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FDCF919-87F9-C712-9DDB-FC8C2DE9C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A604-85CA-4FB9-9BB2-9E0211350A11}" type="datetime1">
              <a:rPr kumimoji="1" lang="ja-JP" altLang="en-US" smtClean="0"/>
              <a:t>2026/6/18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EA111EB-EDEA-ED80-19EA-7575FEEEC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31588F6-8611-7B27-4F43-BAC09334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E31-FB93-4646-9036-C77E9C43B6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771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D36F0AE-6FB4-9BFB-9DE1-7E8FDF8D0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64C0-5F5D-4F73-AE26-D3F4D70CC317}" type="datetime1">
              <a:rPr kumimoji="1" lang="ja-JP" altLang="en-US" smtClean="0"/>
              <a:t>2026/6/18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FADDF78-9FFC-7F82-FDB7-60AE334E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CE90BE-6270-3D7A-C21E-74C036DBA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E31-FB93-4646-9036-C77E9C43B6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491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C3BC49-B4A2-16AC-8FF8-D9D0E9B21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EEFA1C-6377-D010-96D8-8868EAF86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F135255-D864-079C-1D5F-6257CF688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AE77311-6117-A438-330A-18E492C3D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256E-B67F-4DA6-9753-157008C29955}" type="datetime1">
              <a:rPr kumimoji="1" lang="ja-JP" altLang="en-US" smtClean="0"/>
              <a:t>2026/6/18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DEFBACD-54F4-C111-C7A2-3C29CC27D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61FFC39-63AF-53A7-F9C2-9B8F63DAD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E31-FB93-4646-9036-C77E9C43B6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484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D9E5F8-ECD8-D712-26DF-4626D4F1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56A3B43-3DCC-F894-CA9A-F6CE858616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C92AF25-9343-3542-9AB6-3583B8578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C259D5E-631A-4310-D82B-29DCA7061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18684-F3DB-4550-8400-499680D97289}" type="datetime1">
              <a:rPr kumimoji="1" lang="ja-JP" altLang="en-US" smtClean="0"/>
              <a:t>2026/6/18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3EAF0C9-3C05-4EB8-745E-80E7895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170F709-3AC8-D712-38B2-8B7383E8C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E31-FB93-4646-9036-C77E9C43B6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684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3F16438-22E0-ECD5-A003-A5A79208D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5A606D4-9780-16B5-2ED6-17184F329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512213-B167-4333-1FF3-23070B7D6D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9EB177-CD11-4E33-B052-16718B97795C}" type="datetime1">
              <a:rPr kumimoji="1" lang="ja-JP" altLang="en-US" smtClean="0"/>
              <a:t>2026/6/18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349709-0C3D-A82D-EB17-56B8C1040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kumimoji="1" lang="ja-JP" altLang="en-US"/>
              <a:t>日本語教師のたまご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69B2107-A863-AEFF-0857-E661296C9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ED3E31-FB93-4646-9036-C77E9C43B6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030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A6AF8-7F1F-AB14-05F7-4C152B4F9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2BC62582-8F03-F9E0-755C-1E88BAA4BC85}"/>
              </a:ext>
            </a:extLst>
          </p:cNvPr>
          <p:cNvSpPr/>
          <p:nvPr/>
        </p:nvSpPr>
        <p:spPr>
          <a:xfrm>
            <a:off x="481263" y="191239"/>
            <a:ext cx="3866147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でください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364214E-40DA-2DD5-826C-E1CCF72CF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7694B9F7-D174-B4BA-0663-1CDA684F9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63" y="1070660"/>
            <a:ext cx="11193226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38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5DD58-CAEC-280C-278F-B58595C83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E8ADC808-6332-43F5-AFB7-8B667FB5183C}"/>
              </a:ext>
            </a:extLst>
          </p:cNvPr>
          <p:cNvSpPr/>
          <p:nvPr/>
        </p:nvSpPr>
        <p:spPr>
          <a:xfrm>
            <a:off x="481263" y="191239"/>
            <a:ext cx="3866147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でください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6FDC4D8-F152-8F64-3388-C15220137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5A7A788-A5A4-E516-C46E-CA68CBBFD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12" y="960150"/>
            <a:ext cx="9248775" cy="528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35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08CDF-4444-1B48-5B9B-98A2A21AE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2648DC3-8334-8A9D-01CA-78382D39A8CD}"/>
              </a:ext>
            </a:extLst>
          </p:cNvPr>
          <p:cNvSpPr/>
          <p:nvPr/>
        </p:nvSpPr>
        <p:spPr>
          <a:xfrm>
            <a:off x="481263" y="191239"/>
            <a:ext cx="3866147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でください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8B48EA4-9DC3-6F43-C09A-D14DEF5CE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FE09FC5-2C07-110A-AA52-53D2A500D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55" y="1468670"/>
            <a:ext cx="2532166" cy="42679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71B6432-B928-FD80-9891-988B3ACB9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631" y="1468670"/>
            <a:ext cx="2274130" cy="426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0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B5FD9-D069-0E75-A278-79D86EDCF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CE250693-B0A0-660C-DF59-BEB56C3E40EF}"/>
              </a:ext>
            </a:extLst>
          </p:cNvPr>
          <p:cNvSpPr/>
          <p:nvPr/>
        </p:nvSpPr>
        <p:spPr>
          <a:xfrm>
            <a:off x="481263" y="191239"/>
            <a:ext cx="4684295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ければいけません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A51A2E8-D9D8-40F2-CCDE-37C6B5FE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2134579-8163-8CDB-B9BF-40FC73B61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403" y="1419406"/>
            <a:ext cx="8111193" cy="43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69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33B29-0468-4C92-5B05-AAB77CCDF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38FC4E14-D86C-71D7-EA1B-A377EBB66D17}"/>
              </a:ext>
            </a:extLst>
          </p:cNvPr>
          <p:cNvSpPr/>
          <p:nvPr/>
        </p:nvSpPr>
        <p:spPr>
          <a:xfrm>
            <a:off x="481263" y="191239"/>
            <a:ext cx="4684295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ければいけません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5A17754-F2AB-9670-F906-355F760F8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56B4628-5C73-1232-6E79-67843DC26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491" y="1014853"/>
            <a:ext cx="6215018" cy="517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78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76D5E-73B7-81CC-EA27-0732A939F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29E27FF3-4D9E-C59E-3B86-56D8C48D49C9}"/>
              </a:ext>
            </a:extLst>
          </p:cNvPr>
          <p:cNvSpPr/>
          <p:nvPr/>
        </p:nvSpPr>
        <p:spPr>
          <a:xfrm>
            <a:off x="481263" y="191239"/>
            <a:ext cx="4684295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ければいけません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86E5468-4ABD-9AB0-6242-63B7B62D8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FFB0293-0815-F1E1-8453-3C2644617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138" y="1152172"/>
            <a:ext cx="8815417" cy="490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61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D0C91-CD88-F258-4A45-70ACECC68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4C614BE3-B04B-F497-DA53-8B9A8FEE2974}"/>
              </a:ext>
            </a:extLst>
          </p:cNvPr>
          <p:cNvSpPr/>
          <p:nvPr/>
        </p:nvSpPr>
        <p:spPr>
          <a:xfrm>
            <a:off x="481263" y="191239"/>
            <a:ext cx="4684295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ければいけません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750CEC5-8A8A-8EB4-6C82-8D85A5E2B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27E5477-84C9-D28A-0726-67ABE978F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089" y="919082"/>
            <a:ext cx="9147821" cy="501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71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4CA1E-0B9D-71B5-A834-A5B0A9DA3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A9535146-2C79-FCFA-5723-32FCDA713EA9}"/>
              </a:ext>
            </a:extLst>
          </p:cNvPr>
          <p:cNvSpPr/>
          <p:nvPr/>
        </p:nvSpPr>
        <p:spPr>
          <a:xfrm>
            <a:off x="481263" y="191239"/>
            <a:ext cx="4684295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ければいけません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42A92D6-33DF-C42F-67A1-73D6D5890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2B1190A-FCB5-9CDA-6D5B-68902274E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114" y="1177445"/>
            <a:ext cx="5062409" cy="48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91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EC2B3-DCFD-8796-A44E-CBDB86A2C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24BBAACF-1D88-4A97-D3E7-E5ED4975295C}"/>
              </a:ext>
            </a:extLst>
          </p:cNvPr>
          <p:cNvSpPr/>
          <p:nvPr/>
        </p:nvSpPr>
        <p:spPr>
          <a:xfrm>
            <a:off x="481263" y="191239"/>
            <a:ext cx="4684295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ければいけません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F7C14F3-37F9-2DD2-84F5-A89ED9D4D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6EFAB33-30A8-2B2E-1337-F7A881D8C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410" y="1317806"/>
            <a:ext cx="7037067" cy="480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52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B2DBC-1E8F-6D52-696F-6F211F3D4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E43603DF-49F2-37CB-1880-B33673F6EFED}"/>
              </a:ext>
            </a:extLst>
          </p:cNvPr>
          <p:cNvSpPr/>
          <p:nvPr/>
        </p:nvSpPr>
        <p:spPr>
          <a:xfrm>
            <a:off x="481263" y="191239"/>
            <a:ext cx="4684295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ければいけません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8F40804-82CB-9222-AD27-C7895FD13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C2E4EE4-56F7-8755-0A86-A0D639E11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42" y="1014352"/>
            <a:ext cx="10963356" cy="515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6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4BA3B-FE7A-6D71-3888-1182F1324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E1E65BD-DF7F-E154-7E20-FE96A893A800}"/>
              </a:ext>
            </a:extLst>
          </p:cNvPr>
          <p:cNvSpPr/>
          <p:nvPr/>
        </p:nvSpPr>
        <p:spPr>
          <a:xfrm>
            <a:off x="481263" y="191239"/>
            <a:ext cx="4684295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ければいけません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83B7BC9-73BC-85E6-7363-22825934C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C18A3DB-AB77-A725-8CD6-590A72223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737" y="1247125"/>
            <a:ext cx="6980525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23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A7814547-F7A4-A32B-C96C-685FB06B5285}"/>
              </a:ext>
            </a:extLst>
          </p:cNvPr>
          <p:cNvSpPr/>
          <p:nvPr/>
        </p:nvSpPr>
        <p:spPr>
          <a:xfrm>
            <a:off x="481263" y="191239"/>
            <a:ext cx="3866147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でください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353C3FF-C33B-BAA3-49EE-8BE181091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5000493-829E-BB4C-9A86-5784B6A71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120" y="980056"/>
            <a:ext cx="5599760" cy="524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66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6696D-FD6F-8017-9262-76D8F2858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0B562F33-2CA1-AC67-E6F3-F2591BE44657}"/>
              </a:ext>
            </a:extLst>
          </p:cNvPr>
          <p:cNvSpPr/>
          <p:nvPr/>
        </p:nvSpPr>
        <p:spPr>
          <a:xfrm>
            <a:off x="481263" y="191239"/>
            <a:ext cx="4684295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くてもいいです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99F06D6-A6C6-7828-7CD6-D4C00A86F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8D42239-3C30-F73A-D5F8-0B3F6F8A6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335" y="1198873"/>
            <a:ext cx="9028959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33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B4CBE-A0E7-28D2-36A9-399B1684B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6B5E2A7D-24AF-F912-52DC-F4F460275559}"/>
              </a:ext>
            </a:extLst>
          </p:cNvPr>
          <p:cNvSpPr/>
          <p:nvPr/>
        </p:nvSpPr>
        <p:spPr>
          <a:xfrm>
            <a:off x="481263" y="191239"/>
            <a:ext cx="4684295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くてもいいです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6BE3814-9241-2207-AA42-A7F7A9BF4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3848719-AFE2-DA4B-1E49-7371D5E12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032" y="1036112"/>
            <a:ext cx="9595936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36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7FCC5-7BA3-EA3C-9C84-483B5CB94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C88E022-6920-7CA7-2AEB-72A87DC84C79}"/>
              </a:ext>
            </a:extLst>
          </p:cNvPr>
          <p:cNvSpPr/>
          <p:nvPr/>
        </p:nvSpPr>
        <p:spPr>
          <a:xfrm>
            <a:off x="481263" y="191239"/>
            <a:ext cx="4684295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くてもいいです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86E537F-9446-BB70-77D7-D37A84D1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DF95B90-54BF-3FD3-9600-03448AFE4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710" y="1166852"/>
            <a:ext cx="7236579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17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EEB39-0C5F-47F5-B6D5-178A54753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39CD754D-7825-8A59-ACE9-4D49A766BE66}"/>
              </a:ext>
            </a:extLst>
          </p:cNvPr>
          <p:cNvSpPr/>
          <p:nvPr/>
        </p:nvSpPr>
        <p:spPr>
          <a:xfrm>
            <a:off x="481263" y="191239"/>
            <a:ext cx="4684295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くてもいいです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F8C0B80-ADF6-0689-228F-5B38B63BF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1371867-2517-D946-C61B-A0BC216F4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857" y="923233"/>
            <a:ext cx="8102286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94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DBA9D-59E6-15FA-1781-E17A212F4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33E42884-BA39-9C65-2158-6BCB2152AC10}"/>
              </a:ext>
            </a:extLst>
          </p:cNvPr>
          <p:cNvSpPr/>
          <p:nvPr/>
        </p:nvSpPr>
        <p:spPr>
          <a:xfrm>
            <a:off x="481263" y="191239"/>
            <a:ext cx="4684295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くてもいいです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6D9B8C2-3332-215B-2194-E2B7F230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DA23A04-111C-56B4-9612-35A962527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316" y="1183361"/>
            <a:ext cx="8903368" cy="483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70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79578-FAB5-F85B-D101-918245B01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B25FFF4A-B2DE-26F6-38F4-B489387173CE}"/>
              </a:ext>
            </a:extLst>
          </p:cNvPr>
          <p:cNvSpPr/>
          <p:nvPr/>
        </p:nvSpPr>
        <p:spPr>
          <a:xfrm>
            <a:off x="481263" y="191239"/>
            <a:ext cx="4684295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くてもいいです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80D0EF5-F752-ED0F-2C37-8F6CDCB61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2FF0C30-0D04-C2D2-FB82-33FF8E53B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927" y="1032169"/>
            <a:ext cx="8950712" cy="516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02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1398A-2A56-0979-1B46-742A6F509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788BFE06-884F-3D06-0D25-8F7928147E1A}"/>
              </a:ext>
            </a:extLst>
          </p:cNvPr>
          <p:cNvSpPr/>
          <p:nvPr/>
        </p:nvSpPr>
        <p:spPr>
          <a:xfrm>
            <a:off x="481263" y="191239"/>
            <a:ext cx="4684295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くてもいいです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F29AB29-6D2E-B273-0B3A-E5A26406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6598C03-6D69-6210-2B8F-445780B8A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854" y="866046"/>
            <a:ext cx="9192291" cy="530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15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74CFB-557D-27B1-6A54-5D3F34B8D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31FD95A-0326-D0AA-6093-2AE84DBE27B0}"/>
              </a:ext>
            </a:extLst>
          </p:cNvPr>
          <p:cNvSpPr/>
          <p:nvPr/>
        </p:nvSpPr>
        <p:spPr>
          <a:xfrm>
            <a:off x="481263" y="191239"/>
            <a:ext cx="3866147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でください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BDB154E-FED5-ADD8-2BFE-509C2F434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B99399B-5EBC-2DCB-7A66-570D19435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519" y="1064603"/>
            <a:ext cx="4934961" cy="507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5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832DD-F896-3C11-805B-02D473F97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39D8F711-6F8F-9460-5F89-6DBC2C09308C}"/>
              </a:ext>
            </a:extLst>
          </p:cNvPr>
          <p:cNvSpPr/>
          <p:nvPr/>
        </p:nvSpPr>
        <p:spPr>
          <a:xfrm>
            <a:off x="481263" y="191239"/>
            <a:ext cx="3866147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でください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7183B12-6B76-16CC-D19B-DC40A6F39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03E8141-8587-DD3D-EDBB-43856D7E2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789" y="1134219"/>
            <a:ext cx="4790422" cy="522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4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3A616-6479-6797-3308-7648E8A28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DE95105F-1E66-EBC2-3714-050DCD8FE93B}"/>
              </a:ext>
            </a:extLst>
          </p:cNvPr>
          <p:cNvSpPr/>
          <p:nvPr/>
        </p:nvSpPr>
        <p:spPr>
          <a:xfrm>
            <a:off x="481263" y="191239"/>
            <a:ext cx="3866147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でください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6DD127A-E2E2-8CE8-0DBC-0107016ED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BECA559-10F0-B516-79DF-881F1C11F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173" y="1038995"/>
            <a:ext cx="4571654" cy="512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7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2249D-047D-BB30-9869-E07357CB1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3C86612C-1E10-F5BE-C7E3-F10783FA91EA}"/>
              </a:ext>
            </a:extLst>
          </p:cNvPr>
          <p:cNvSpPr/>
          <p:nvPr/>
        </p:nvSpPr>
        <p:spPr>
          <a:xfrm>
            <a:off x="481263" y="191239"/>
            <a:ext cx="3866147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でください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C03AE65-9EAD-66B0-955A-C44907804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A3A380E-2E31-8CC4-6690-F51424AF0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671" y="1088012"/>
            <a:ext cx="5018657" cy="502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01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6F008-F581-5640-652C-E9B4389C2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CB2450DD-5A4A-35A8-E845-05CB8234223F}"/>
              </a:ext>
            </a:extLst>
          </p:cNvPr>
          <p:cNvSpPr/>
          <p:nvPr/>
        </p:nvSpPr>
        <p:spPr>
          <a:xfrm>
            <a:off x="481263" y="191239"/>
            <a:ext cx="3866147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でください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F05F767-F200-16F6-1CDA-6A0C86A9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0E9D633-8B7B-9945-B206-1E4968FE0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095" y="1232903"/>
            <a:ext cx="4864851" cy="496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54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D3212-6C22-7896-BA66-D7810DA74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80EF0B9D-45D2-4CBB-090F-E861B2A45DD8}"/>
              </a:ext>
            </a:extLst>
          </p:cNvPr>
          <p:cNvSpPr/>
          <p:nvPr/>
        </p:nvSpPr>
        <p:spPr>
          <a:xfrm>
            <a:off x="481263" y="191239"/>
            <a:ext cx="3866147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でください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FFBCFBA-F43E-F74E-6452-828FD4BF1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57459E6-2C4A-00AC-B1DE-F24561BEF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765" y="1072934"/>
            <a:ext cx="5294469" cy="528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47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36206-F4E3-81BA-B5D4-C04029D03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5D28ECA4-1CE0-65D4-C444-732D73B418F4}"/>
              </a:ext>
            </a:extLst>
          </p:cNvPr>
          <p:cNvSpPr/>
          <p:nvPr/>
        </p:nvSpPr>
        <p:spPr>
          <a:xfrm>
            <a:off x="481263" y="191239"/>
            <a:ext cx="3866147" cy="657726"/>
          </a:xfrm>
          <a:prstGeom prst="round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ない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形</a:t>
            </a:r>
            <a:r>
              <a:rPr kumimoji="1" lang="en-US" altLang="ja-JP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+</a:t>
            </a:r>
            <a:r>
              <a:rPr kumimoji="1" lang="ja-JP" altLang="en-US" sz="28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でください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E18AB1C-96DE-375A-AC3D-FE2B4BF8E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日本語教師のたまご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152A191F-88D4-CA7C-F813-47E73789F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085" y="1087751"/>
            <a:ext cx="6403829" cy="506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37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572</Words>
  <Application>Microsoft Office PowerPoint</Application>
  <PresentationFormat>ワイド画面</PresentationFormat>
  <Paragraphs>109</Paragraphs>
  <Slides>26</Slides>
  <Notes>25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1" baseType="lpstr">
      <vt:lpstr>UD Digi Kyokasho NP-R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Gentjan Pica</dc:creator>
  <cp:lastModifiedBy>Gentjan Pica</cp:lastModifiedBy>
  <cp:revision>17</cp:revision>
  <dcterms:created xsi:type="dcterms:W3CDTF">2026-06-12T07:23:40Z</dcterms:created>
  <dcterms:modified xsi:type="dcterms:W3CDTF">2026-06-18T09:03:48Z</dcterms:modified>
</cp:coreProperties>
</file>