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78" r:id="rId3"/>
    <p:sldId id="283" r:id="rId4"/>
    <p:sldId id="284" r:id="rId5"/>
    <p:sldId id="285" r:id="rId6"/>
    <p:sldId id="286" r:id="rId7"/>
    <p:sldId id="279" r:id="rId8"/>
    <p:sldId id="282" r:id="rId9"/>
    <p:sldId id="281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2E276-C18B-411B-9AD5-DF9244B68740}" type="datetimeFigureOut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9025-7C1D-4F68-9E30-31F0FFD960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51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87DFC-E534-596E-8974-66B0F6A7D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D6B6DE-6483-49DC-66F4-045EA8CE4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CD87E90-58AA-CAC3-92A7-15BDA00C1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例：京都に行ったことがありますか。</a:t>
            </a:r>
            <a:endParaRPr kumimoji="1" lang="en-US" altLang="ja-JP" dirty="0"/>
          </a:p>
          <a:p>
            <a:r>
              <a:rPr kumimoji="1" lang="ja-JP" altLang="en-US" dirty="0"/>
              <a:t>富士山を見たことがありますか。</a:t>
            </a:r>
            <a:endParaRPr kumimoji="1" lang="en-US" altLang="ja-JP" dirty="0"/>
          </a:p>
          <a:p>
            <a:r>
              <a:rPr kumimoji="1" lang="ja-JP" altLang="en-US" dirty="0"/>
              <a:t>シカに餌をあげたことがりますか。</a:t>
            </a:r>
            <a:endParaRPr kumimoji="1" lang="en-US" altLang="ja-JP" dirty="0"/>
          </a:p>
          <a:p>
            <a:r>
              <a:rPr kumimoji="1" lang="ja-JP" altLang="en-US" dirty="0"/>
              <a:t>回転寿司に行ったことがありますか。</a:t>
            </a:r>
            <a:endParaRPr kumimoji="1" lang="en-US" altLang="ja-JP" dirty="0"/>
          </a:p>
          <a:p>
            <a:r>
              <a:rPr kumimoji="1" lang="ja-JP" altLang="en-US" dirty="0"/>
              <a:t>ラーメンを食べたことがありますか。</a:t>
            </a:r>
            <a:endParaRPr kumimoji="1" lang="en-US" altLang="ja-JP" dirty="0"/>
          </a:p>
          <a:p>
            <a:r>
              <a:rPr kumimoji="1" lang="ja-JP" altLang="en-US" dirty="0"/>
              <a:t>メイドカフェに行ったことがありますか。</a:t>
            </a:r>
            <a:endParaRPr kumimoji="1" lang="en-US" altLang="ja-JP" dirty="0"/>
          </a:p>
          <a:p>
            <a:r>
              <a:rPr kumimoji="1" lang="ja-JP" altLang="en-US" dirty="0"/>
              <a:t>花火を見たことがありますか。</a:t>
            </a:r>
            <a:endParaRPr kumimoji="1" lang="en-US" altLang="ja-JP" dirty="0"/>
          </a:p>
          <a:p>
            <a:r>
              <a:rPr kumimoji="1" lang="ja-JP" altLang="en-US" dirty="0"/>
              <a:t>温泉に行ったことがありますか。</a:t>
            </a:r>
            <a:endParaRPr kumimoji="1" lang="en-US" altLang="ja-JP" dirty="0"/>
          </a:p>
          <a:p>
            <a:r>
              <a:rPr kumimoji="1" lang="ja-JP" altLang="en-US" dirty="0"/>
              <a:t>カプセルホテルに泊まったことがありますか。</a:t>
            </a:r>
            <a:endParaRPr kumimoji="1" lang="en-US" altLang="ja-JP" dirty="0"/>
          </a:p>
          <a:p>
            <a:r>
              <a:rPr kumimoji="1" lang="ja-JP" altLang="en-US" dirty="0"/>
              <a:t>新幹線で駅弁を食べたことがありますか。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125257-5B81-5B1E-8940-77541D4D2C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691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F8EE2-77BE-DE1C-B9D3-FC4BE068B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D239570-A62A-4A5F-B304-308E87EF3C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A00D0D-4A57-C1F0-5836-8CD282418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例：前の日は、早く寝たほうがいいです。</a:t>
            </a:r>
            <a:endParaRPr kumimoji="1" lang="en-US" altLang="ja-JP" dirty="0"/>
          </a:p>
          <a:p>
            <a:r>
              <a:rPr kumimoji="1" lang="ja-JP" altLang="en-US" dirty="0"/>
              <a:t>履歴書を見たほうがいいです。</a:t>
            </a:r>
            <a:endParaRPr kumimoji="1" lang="en-US" altLang="ja-JP" dirty="0"/>
          </a:p>
          <a:p>
            <a:r>
              <a:rPr kumimoji="1" lang="ja-JP" altLang="en-US" dirty="0"/>
              <a:t>面接の練習をしたほうがいいです。</a:t>
            </a:r>
            <a:endParaRPr kumimoji="1" lang="en-US" altLang="ja-JP" dirty="0"/>
          </a:p>
          <a:p>
            <a:r>
              <a:rPr kumimoji="1" lang="ja-JP" altLang="en-US" dirty="0"/>
              <a:t>ジーンズは履かないほうがいいです。</a:t>
            </a:r>
            <a:endParaRPr kumimoji="1" lang="en-US" altLang="ja-JP" dirty="0"/>
          </a:p>
          <a:p>
            <a:r>
              <a:rPr kumimoji="1" lang="ja-JP" altLang="en-US" dirty="0"/>
              <a:t>スーツを着たほうがいいです。</a:t>
            </a:r>
            <a:endParaRPr kumimoji="1" lang="en-US" altLang="ja-JP" dirty="0"/>
          </a:p>
          <a:p>
            <a:r>
              <a:rPr kumimoji="1" lang="ja-JP" altLang="en-US" dirty="0"/>
              <a:t>会社に遅れないほうがいいです。</a:t>
            </a:r>
            <a:endParaRPr kumimoji="1" lang="en-US" altLang="ja-JP" dirty="0"/>
          </a:p>
          <a:p>
            <a:r>
              <a:rPr kumimoji="1" lang="ja-JP" altLang="en-US" dirty="0"/>
              <a:t>面接の時、元気に話したほうがいいです。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E532DC-975E-5750-D33E-EA8939D0C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90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2CC73-F86D-F713-A1C6-644B370D1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53FBEAF-3522-1917-9F40-EAA530D96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D6EB7DE-02B1-2DF2-9A5B-4963D989B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例：友達とカフェに行ったり、ラーメンを食べたりしました。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46E5F4-6640-757C-7D58-F1D18A6282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8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12CAD-38E8-8106-A2B9-3448E9995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6588F1A-F171-1D2A-36F4-8FFE7264B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225703F-3680-85AF-572F-E14CBF5CF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例：洗濯をしたり、掃除をしたりします。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E89F2E-914A-7C8A-B414-F9C1FABB6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26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FD001-8EDB-704A-F262-A6459302A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17AB128-F548-5B04-28B5-F2F21CA864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CCEDB2F-A8B9-8C1D-384B-6C3DF03D4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例：ジムに行ったり、勉強をしたりします。</a:t>
            </a:r>
            <a:endParaRPr kumimoji="1" lang="en-US" altLang="ja-JP" dirty="0"/>
          </a:p>
          <a:p>
            <a:r>
              <a:rPr kumimoji="1" lang="en-US" altLang="ja-JP" dirty="0" err="1"/>
              <a:t>Youtube</a:t>
            </a:r>
            <a:r>
              <a:rPr kumimoji="1" lang="ja-JP" altLang="en-US" dirty="0"/>
              <a:t>を見たり、ビールを飲んだりしたいです。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7433A0-2A44-9BAE-C4CF-D86CB28D7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079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40E6C-E873-7FFB-E6A9-F676524B5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080A5DA-0523-7299-3273-FB79C7A78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CE0284-3AD5-3CA7-94B6-E6FAF3FF4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例：写真を撮ったり、お寺に行ったりしました。</a:t>
            </a:r>
            <a:endParaRPr kumimoji="1" lang="en-US" altLang="ja-JP" dirty="0"/>
          </a:p>
          <a:p>
            <a:r>
              <a:rPr kumimoji="1" lang="ja-JP" altLang="en-US" dirty="0"/>
              <a:t>観光バスに乗ったり、日本のご飯を食べたりしました。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F5EA9B-FAF3-E5CF-1797-356442C6EA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85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例：今日は、家に帰ったほうがいいですよ。</a:t>
            </a:r>
            <a:endParaRPr kumimoji="1" lang="en-US" altLang="ja-JP" dirty="0"/>
          </a:p>
          <a:p>
            <a:r>
              <a:rPr kumimoji="1" lang="ja-JP" altLang="en-US" dirty="0"/>
              <a:t>（ない形の場合）今日は、仕事はしないほうがいいですよ。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59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例：傘を持って行ったほうがいいです。</a:t>
            </a:r>
            <a:endParaRPr kumimoji="1" lang="en-US" altLang="ja-JP" dirty="0"/>
          </a:p>
          <a:p>
            <a:r>
              <a:rPr kumimoji="1" lang="ja-JP" altLang="en-US" dirty="0"/>
              <a:t>薬を準備したほうがいいです。</a:t>
            </a:r>
            <a:endParaRPr kumimoji="1" lang="en-US" altLang="ja-JP" dirty="0"/>
          </a:p>
          <a:p>
            <a:r>
              <a:rPr kumimoji="1" lang="ja-JP" altLang="en-US" dirty="0"/>
              <a:t>飛行機に乗る時、水を買ったほうがいいです。</a:t>
            </a:r>
            <a:endParaRPr kumimoji="1" lang="en-US" altLang="ja-JP" dirty="0"/>
          </a:p>
          <a:p>
            <a:r>
              <a:rPr kumimoji="1" lang="ja-JP" altLang="en-US" dirty="0"/>
              <a:t>チケットの予約をしたほうがいいです。</a:t>
            </a:r>
            <a:endParaRPr kumimoji="1" lang="en-US" altLang="ja-JP" dirty="0"/>
          </a:p>
          <a:p>
            <a:r>
              <a:rPr kumimoji="1" lang="ja-JP" altLang="en-US" dirty="0"/>
              <a:t>人がたくさんいる時、荷物を前に持ったほうがいいです。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887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例</a:t>
            </a:r>
            <a:r>
              <a:rPr kumimoji="1" lang="ja-JP" altLang="en-US" dirty="0">
                <a:sym typeface="Wingdings" panose="05000000000000000000" pitchFamily="2" charset="2"/>
              </a:rPr>
              <a:t>：　携帯ショップに行ったほうがいいです。</a:t>
            </a:r>
            <a:endParaRPr kumimoji="1" lang="en-US" altLang="ja-JP" dirty="0">
              <a:sym typeface="Wingdings" panose="05000000000000000000" pitchFamily="2" charset="2"/>
            </a:endParaRPr>
          </a:p>
          <a:p>
            <a:r>
              <a:rPr kumimoji="1" lang="ja-JP" altLang="en-US" dirty="0">
                <a:sym typeface="Wingdings" panose="05000000000000000000" pitchFamily="2" charset="2"/>
              </a:rPr>
              <a:t>新しいスマホを買ったほうがいいです。</a:t>
            </a:r>
            <a:endParaRPr kumimoji="1" lang="en-US" altLang="ja-JP" dirty="0">
              <a:sym typeface="Wingdings" panose="05000000000000000000" pitchFamily="2" charset="2"/>
            </a:endParaRPr>
          </a:p>
          <a:p>
            <a:r>
              <a:rPr kumimoji="1" lang="ja-JP" altLang="en-US" dirty="0">
                <a:sym typeface="Wingdings" panose="05000000000000000000" pitchFamily="2" charset="2"/>
              </a:rPr>
              <a:t>バックアップをしたほうがいいです。</a:t>
            </a:r>
            <a:endParaRPr kumimoji="1" lang="en-US" altLang="ja-JP" dirty="0">
              <a:sym typeface="Wingdings" panose="05000000000000000000" pitchFamily="2" charset="2"/>
            </a:endParaRPr>
          </a:p>
          <a:p>
            <a:r>
              <a:rPr kumimoji="1" lang="ja-JP" altLang="en-US" dirty="0">
                <a:sym typeface="Wingdings" panose="05000000000000000000" pitchFamily="2" charset="2"/>
              </a:rPr>
              <a:t>強いカバーを付けたほうがいいです。</a:t>
            </a:r>
            <a:endParaRPr kumimoji="1" lang="en-US" altLang="ja-JP" dirty="0">
              <a:sym typeface="Wingdings" panose="05000000000000000000" pitchFamily="2" charset="2"/>
            </a:endParaRPr>
          </a:p>
          <a:p>
            <a:r>
              <a:rPr kumimoji="1" lang="ja-JP" altLang="en-US" dirty="0">
                <a:sym typeface="Wingdings" panose="05000000000000000000" pitchFamily="2" charset="2"/>
              </a:rPr>
              <a:t>（ない形の場合）</a:t>
            </a:r>
            <a:r>
              <a:rPr kumimoji="1" lang="ja-JP" altLang="en-US" dirty="0"/>
              <a:t>触らないほうがいいです。</a:t>
            </a:r>
            <a:endParaRPr kumimoji="1" lang="en-US" altLang="ja-JP" dirty="0"/>
          </a:p>
          <a:p>
            <a:r>
              <a:rPr kumimoji="1" lang="ja-JP" altLang="en-US" dirty="0"/>
              <a:t>　オンにしないほうがいいです。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9025-7C1D-4F68-9E30-31F0FFD9600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58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9E9DB5-46D8-798F-0D83-4D79E6B7D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7D876B-8ABE-FAB9-F5C1-E6E954318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46FDA7-D0E9-1108-EE9D-8142FF03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6F60-4EA7-480C-889B-53473B6D636C}" type="datetime1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342D7B-A5B5-6EAF-8324-A5AE7185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5B4EAE-9391-93DC-2DA4-2EA5B2FB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EAD15-3D6E-F96A-927C-AAC48AFD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4370B7B-0711-5AC4-E589-998510EFF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D3BE1D-9084-91CB-8CEC-AA72B54A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B335-3327-4388-A691-80ED5C2EAFC9}" type="datetime1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6A2DD1-B338-8B30-EFE0-80893F5C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531CFA-3DA2-6BEE-668E-DD1FCF8D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6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28751B1-2E79-CDC3-B315-FF11781F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D33B8B-F895-7AD2-6CA9-215EC835C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B71BD8-8B98-D1FC-2427-73032716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BCED-8B18-4F06-8716-1CE16B53C027}" type="datetime1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0D1CC2-58A9-2286-A4FC-A10FB850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7D95CD-DC1F-1F2B-13A4-85D77C92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89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CEA3D-AEAF-035D-48DE-2E734D48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BFC39A-2069-A431-CEC5-AF8567227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15B4BE-43B9-126D-7528-FD531A85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56BC-9427-452F-A73F-AE978FB2F21C}" type="datetime1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9DAB33-A855-68DB-5326-DFC3546A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ja-JP" altLang="en-US" dirty="0"/>
              <a:t>日本語教師のたまご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E17F4A-01FA-6A64-1302-82267F67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33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D692A1-D7DA-1D35-AB3A-3532E9E8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408F6B-3FC4-B12A-02A8-B2D0716A9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076A3E-D78F-7C1C-C515-45FB5CAE4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980C4-1B77-40CF-B2D2-989541FC45BE}" type="datetime1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B780B3-34F2-994F-08A7-06FAF446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1E85EE-E748-C483-2D3C-14B53D90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20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CDD48-CCE7-B817-46DB-94231E16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C8154E-77CA-9875-BD82-F4D2C53B0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B72AA-2A2C-8FCD-CFF7-11338958A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D48054-20A8-602F-0DA9-6E4F358C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8884-F8DB-40DA-8EFD-1885E3EB8852}" type="datetime1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B006C7-CEC0-A8F0-8D07-E88D38D8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0A1392-A172-0BB0-2BDE-50A86A68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27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45B627-6C9A-B78F-03C6-A48418DD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10DD0B-F4CD-57DC-F662-BDF154FA6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5D8596-865E-0994-9F41-A191023F9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641645-3311-02ED-2A8F-14A1596B2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BF5B50C-10AB-D0DF-DBCA-123E0282D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B0D61C-318C-C12E-D55F-86D7C025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9B15-1C5B-4BCF-92CC-6D91135D7E76}" type="datetime1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2BB8464-1B84-8C97-E335-3BB2B441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8D2076-F555-24BD-A996-C97BF93A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06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AF84E6-465C-95C0-4A3B-78F840AA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DCF919-87F9-C712-9DDB-FC8C2DE9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6A604-85CA-4FB9-9BB2-9E0211350A11}" type="datetime1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EA111EB-EDEA-ED80-19EA-7575FEEE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1588F6-8611-7B27-4F43-BAC09334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71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D36F0AE-6FB4-9BFB-9DE1-7E8FDF8D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64C0-5F5D-4F73-AE26-D3F4D70CC317}" type="datetime1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ADDF78-9FFC-7F82-FDB7-60AE334E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CE90BE-6270-3D7A-C21E-74C036DB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9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C3BC49-B4A2-16AC-8FF8-D9D0E9B2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EEFA1C-6377-D010-96D8-8868EAF86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135255-D864-079C-1D5F-6257CF688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E77311-6117-A438-330A-18E492C3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256E-B67F-4DA6-9753-157008C29955}" type="datetime1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EFBACD-54F4-C111-C7A2-3C29CC27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1FFC39-63AF-53A7-F9C2-9B8F63DA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48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D9E5F8-ECD8-D712-26DF-4626D4F1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6A3B43-3DCC-F894-CA9A-F6CE85861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92AF25-9343-3542-9AB6-3583B8578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259D5E-631A-4310-D82B-29DCA706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18684-F3DB-4550-8400-499680D97289}" type="datetime1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EAF0C9-3C05-4EB8-745E-80E78957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70F709-3AC8-D712-38B2-8B7383E8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84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F16438-22E0-ECD5-A003-A5A79208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A606D4-9780-16B5-2ED6-17184F329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512213-B167-4333-1FF3-23070B7D6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9EB177-CD11-4E33-B052-16718B97795C}" type="datetime1">
              <a:rPr kumimoji="1" lang="ja-JP" altLang="en-US" smtClean="0"/>
              <a:t>2026/6/22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349709-0C3D-A82D-EB17-56B8C1040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kumimoji="1" lang="ja-JP" altLang="en-US"/>
              <a:t>日本語教師のたまご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9B2107-A863-AEFF-0857-E661296C9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0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A6AF8-7F1F-AB14-05F7-4C152B4F9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BC62582-8F03-F9E0-755C-1E88BAA4BC85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た形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ことがあります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64214E-40DA-2DD5-826C-E1CCF72C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E110529-5E3C-B270-30F3-1DE4A5272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23" y="1119098"/>
            <a:ext cx="10266554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3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90089-1C14-A49B-8DE6-D91F900B6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2548684-7567-D38A-BB4D-13CD7219705E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た形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ほうがいいです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E73622C-7A04-2FF2-2CF8-523CA919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0653E42-11A8-F0BD-4FA4-F294AC535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21" y="1022168"/>
            <a:ext cx="9826924" cy="516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3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E5138-3D02-5146-0FA1-4A821DB7E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0FA24BB-49B4-D2FF-44D1-33974E228899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た形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り、た形</a:t>
            </a:r>
            <a:r>
              <a:rPr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り</a:t>
            </a:r>
            <a:endParaRPr kumimoji="1" lang="ja-JP" altLang="en-US" sz="2800" dirty="0">
              <a:solidFill>
                <a:schemeClr val="tx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579396B-1112-4B82-3792-8F497EAB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18E7472-39BF-0B28-796D-DC77BB65E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63" y="1673200"/>
            <a:ext cx="9705673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4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C48CE-CB7C-2CCF-28BA-00C1DAB52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2BC6E23A-89A5-7620-51E6-7291C7DB7B2B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た形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り、た形</a:t>
            </a:r>
            <a:r>
              <a:rPr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り</a:t>
            </a:r>
            <a:endParaRPr kumimoji="1" lang="ja-JP" altLang="en-US" sz="2800" dirty="0">
              <a:solidFill>
                <a:schemeClr val="tx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644498-3489-38E6-B2BE-6E252BEB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72A098-DAAE-17C6-504C-D9D6F9144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576" y="1502497"/>
            <a:ext cx="9400847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0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D8C17-1648-8F63-F94B-065A95425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FD07C65-C148-85FE-31DF-126A4363EF88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た形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り、た形</a:t>
            </a:r>
            <a:r>
              <a:rPr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り</a:t>
            </a:r>
            <a:endParaRPr kumimoji="1" lang="ja-JP" altLang="en-US" sz="2800" dirty="0">
              <a:solidFill>
                <a:schemeClr val="tx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258D41-4530-84F1-AC6D-BEE6AE36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8C71DCA-EB23-9F23-BC56-4077DF4C6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336" y="1021888"/>
            <a:ext cx="7388992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9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0588F-A6BF-1400-6E40-260CF8396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A5569D2-2A66-8495-E724-40F5AC3D7731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た形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り、た形</a:t>
            </a:r>
            <a:r>
              <a:rPr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り</a:t>
            </a:r>
            <a:endParaRPr kumimoji="1" lang="ja-JP" altLang="en-US" sz="2800" dirty="0">
              <a:solidFill>
                <a:schemeClr val="tx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DFEAC6-5475-3F84-6394-0C8036F1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日本語教師のたまご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A65F353-116D-A07F-509C-8001AF78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49" y="1144641"/>
            <a:ext cx="7547502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1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50A979-0B97-C725-0DD2-FE94C58D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日本語教師のたまご</a:t>
            </a:r>
            <a:endParaRPr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0241710-1DC4-4575-CD50-73F6A28BBD46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た形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ほうがいいです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C3A8BAA-CCF2-DF5E-EC78-49E79D32E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936" y="1334035"/>
            <a:ext cx="6088128" cy="50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89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55AF8-92D6-221A-FFF8-3563A6020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AE1B8A0-4B8A-6E35-6224-CCCFBA02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日本語教師のたまご</a:t>
            </a:r>
            <a:endParaRPr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D80DA58-9598-2CD2-B411-8E394683C4CA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た形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ほうがいいです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AA0FCB4-5832-8B77-CA21-9390BE334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5" y="1022500"/>
            <a:ext cx="9687013" cy="53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0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3BBCD-70E0-278D-F55B-13302108D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8C9486A-8785-C5B6-1A4F-026ED7E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日本語教師のたまご</a:t>
            </a:r>
            <a:endParaRPr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2B86E08-CE28-95F5-7CCD-7F823EB799BC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た形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ほうがいいです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3D35385-D81C-E4CE-33CC-586194588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605" y="1433503"/>
            <a:ext cx="9110790" cy="492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7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482</Words>
  <Application>Microsoft Office PowerPoint</Application>
  <PresentationFormat>ワイド画面</PresentationFormat>
  <Paragraphs>63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UD Digi Kyokasho NP-R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Gentjan Pica</dc:creator>
  <cp:lastModifiedBy>Gentjan Pica</cp:lastModifiedBy>
  <cp:revision>23</cp:revision>
  <dcterms:created xsi:type="dcterms:W3CDTF">2026-06-12T07:23:40Z</dcterms:created>
  <dcterms:modified xsi:type="dcterms:W3CDTF">2026-06-22T09:47:17Z</dcterms:modified>
</cp:coreProperties>
</file>