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E9DB5-46D8-798F-0D83-4D79E6B7D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7D876B-8ABE-FAB9-F5C1-E6E954318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46FDA7-D0E9-1108-EE9D-8142FF03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42D7B-A5B5-6EAF-8324-A5AE7185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B4EAE-9391-93DC-2DA4-2EA5B2FB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EAD15-3D6E-F96A-927C-AAC48AFD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370B7B-0711-5AC4-E589-998510EF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D3BE1D-9084-91CB-8CEC-AA72B54A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6A2DD1-B338-8B30-EFE0-80893F5C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31CFA-3DA2-6BEE-668E-DD1FCF8D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6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8751B1-2E79-CDC3-B315-FF11781F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D33B8B-F895-7AD2-6CA9-215EC835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71BD8-8B98-D1FC-2427-73032716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0D1CC2-58A9-2286-A4FC-A10FB850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7D95CD-DC1F-1F2B-13A4-85D77C92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89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CEA3D-AEAF-035D-48DE-2E734D48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FC39A-2069-A431-CEC5-AF856722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5B4BE-43B9-126D-7528-FD531A85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DAB33-A855-68DB-5326-DFC3546A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17F4A-01FA-6A64-1302-82267F67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3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692A1-D7DA-1D35-AB3A-3532E9E8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408F6B-3FC4-B12A-02A8-B2D0716A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076A3E-D78F-7C1C-C515-45FB5CAE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B780B3-34F2-994F-08A7-06FAF446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E85EE-E748-C483-2D3C-14B53D90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2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CDD48-CCE7-B817-46DB-94231E16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8154E-77CA-9875-BD82-F4D2C53B0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B72AA-2A2C-8FCD-CFF7-11338958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D48054-20A8-602F-0DA9-6E4F358C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006C7-CEC0-A8F0-8D07-E88D38D8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0A1392-A172-0BB0-2BDE-50A86A68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5B627-6C9A-B78F-03C6-A48418DD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10DD0B-F4CD-57DC-F662-BDF154FA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5D8596-865E-0994-9F41-A191023F9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641645-3311-02ED-2A8F-14A1596B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F5B50C-10AB-D0DF-DBCA-123E0282D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B0D61C-318C-C12E-D55F-86D7C025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BB8464-1B84-8C97-E335-3BB2B441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8D2076-F555-24BD-A996-C97BF93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06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F84E6-465C-95C0-4A3B-78F840AA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DCF919-87F9-C712-9DDB-FC8C2DE9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A111EB-EDEA-ED80-19EA-7575FEEE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1588F6-8611-7B27-4F43-BAC09334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1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36F0AE-6FB4-9BFB-9DE1-7E8FDF8D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ADDF78-9FFC-7F82-FDB7-60AE334E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CE90BE-6270-3D7A-C21E-74C036DB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C3BC49-B4A2-16AC-8FF8-D9D0E9B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EEFA1C-6377-D010-96D8-8868EAF8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135255-D864-079C-1D5F-6257CF688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E77311-6117-A438-330A-18E492C3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EFBACD-54F4-C111-C7A2-3C29CC27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1FFC39-63AF-53A7-F9C2-9B8F63DA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48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9E5F8-ECD8-D712-26DF-4626D4F1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6A3B43-3DCC-F894-CA9A-F6CE85861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92AF25-9343-3542-9AB6-3583B8578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259D5E-631A-4310-D82B-29DCA706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EAF0C9-3C05-4EB8-745E-80E7895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70F709-3AC8-D712-38B2-8B7383E8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8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F16438-22E0-ECD5-A003-A5A79208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A606D4-9780-16B5-2ED6-17184F32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512213-B167-4333-1FF3-23070B7D6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D69A54-7412-4C15-ACF9-646E363FD58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49709-0C3D-A82D-EB17-56B8C104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B2107-A863-AEFF-0857-E661296C9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7814547-F7A4-A32B-C96C-685FB06B5285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～て、</a:t>
            </a:r>
            <a:r>
              <a:rPr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  <a:endParaRPr kumimoji="1" lang="ja-JP" altLang="en-US" sz="2800" dirty="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ECAB85-C137-FF2E-0B33-39A87F60D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40245"/>
            <a:ext cx="9143999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8868-FA69-B16C-AB4C-8D24A588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BDD662-21E0-E0BB-58CB-C4B38FE4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9" y="848965"/>
            <a:ext cx="7796462" cy="5819503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64E3480-E2A3-1B97-A1B0-4502EFD645FE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～てます</a:t>
            </a:r>
          </a:p>
        </p:txBody>
      </p:sp>
    </p:spTree>
    <p:extLst>
      <p:ext uri="{BB962C8B-B14F-4D97-AF65-F5344CB8AC3E}">
        <p14:creationId xmlns:p14="http://schemas.microsoft.com/office/powerpoint/2010/main" val="139788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C808A-7D94-9BE7-C462-42B127B1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1B5822D-DC80-9319-77A6-5CE22F950CBC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3410A28-6A1E-CD00-D90F-61437F3F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6" y="1062073"/>
            <a:ext cx="12034547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6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64A57-FF73-1E1E-0859-63F5A1B7A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E841261-20E5-7FE2-A255-A73DC0C5E226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907FF2B-639A-82DF-0279-4185EB18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3" y="1137210"/>
            <a:ext cx="10687214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5F28517-12C8-8ABF-59DD-62C367401198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～て、</a:t>
            </a:r>
            <a:r>
              <a:rPr lang="en-US" altLang="ja-JP" sz="28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lang="ja-JP" altLang="en-US" sz="28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  <a:endParaRPr kumimoji="1" lang="ja-JP" altLang="en-US" sz="2800" dirty="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374BBF-D32F-626C-B4B1-30D05BF48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9" y="1174963"/>
            <a:ext cx="11842722" cy="52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0591C-2F69-C388-C2BB-4EC4BDEB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D82E0C5-2FE4-FF2B-D65A-949E471D34BC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～て、</a:t>
            </a:r>
            <a:r>
              <a:rPr lang="en-US" altLang="ja-JP" sz="28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lang="ja-JP" altLang="en-US" sz="28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  <a:endParaRPr kumimoji="1" lang="ja-JP" altLang="en-US" sz="2800" dirty="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1FFDA3F-5E0F-3CDD-7C3F-ADFA7663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90863" y="848965"/>
            <a:ext cx="10299032" cy="56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8295-1312-A896-16E7-9E021626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F6E85EA-1BDF-8CBA-F95B-03D086880BF3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～てから、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374255-C256-D5BE-851A-FAD976320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28" y="939192"/>
            <a:ext cx="10500543" cy="57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8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EF67C-F439-A0F4-CC4F-0911997A9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B701C4B-CC5E-AFB0-0193-6E50BE689C10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～てから、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4D758D-C670-5EB5-D686-816408E6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71883" y="1076816"/>
            <a:ext cx="10248234" cy="55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1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5731-8740-E986-1FE6-F9D9C7580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12AB77C-3E14-3F91-7D4D-C1CC9D2C1AEB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～てから、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E5124E1-04A6-835F-BD46-E768FB6A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3" y="1111983"/>
            <a:ext cx="11601694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C38DD-DEF4-0FFE-0E9A-35B86EA6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F0CFCAA-2708-A368-7DB3-41552E6E5DB1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～てから、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AE5A85-EE64-EBAB-47F5-B2A17357C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5916" r="3026" b="12308"/>
          <a:stretch>
            <a:fillRect/>
          </a:stretch>
        </p:blipFill>
        <p:spPr>
          <a:xfrm>
            <a:off x="481263" y="1058779"/>
            <a:ext cx="11149264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4103-CA6D-C8EC-F0AB-0AE4BD36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4D50AA3-3671-CCA8-783B-B8D779D511FB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～てから、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2054590-79F5-737B-CB04-781612E1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9" y="1444063"/>
            <a:ext cx="11376122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FC90C-25AE-64C8-F0D7-35AA116FC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3A8757A-EB39-0F46-0CF6-6DFF0B407FC9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～てから、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V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5E5AC6-2363-5C9E-D796-2CE6EAB7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1" y="1051663"/>
            <a:ext cx="1071769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5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60</Words>
  <Application>Microsoft Office PowerPoint</Application>
  <PresentationFormat>ワイド画面</PresentationFormat>
  <Paragraphs>12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UD Digi Kyokasho NP-R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Gentjan Pica</dc:creator>
  <cp:lastModifiedBy>Gentjan Pica</cp:lastModifiedBy>
  <cp:revision>6</cp:revision>
  <dcterms:created xsi:type="dcterms:W3CDTF">2026-06-12T07:23:40Z</dcterms:created>
  <dcterms:modified xsi:type="dcterms:W3CDTF">2026-06-15T13:44:34Z</dcterms:modified>
</cp:coreProperties>
</file>