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6" r:id="rId4"/>
    <p:sldId id="261" r:id="rId5"/>
    <p:sldId id="262" r:id="rId6"/>
    <p:sldId id="267" r:id="rId7"/>
    <p:sldId id="268" r:id="rId8"/>
    <p:sldId id="269" r:id="rId9"/>
    <p:sldId id="270" r:id="rId10"/>
    <p:sldId id="271" r:id="rId11"/>
    <p:sldId id="272" r:id="rId12"/>
    <p:sldId id="273" r:id="rId1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18" autoAdjust="0"/>
    <p:restoredTop sz="94660"/>
  </p:normalViewPr>
  <p:slideViewPr>
    <p:cSldViewPr snapToGrid="0">
      <p:cViewPr varScale="1">
        <p:scale>
          <a:sx n="60" d="100"/>
          <a:sy n="60" d="100"/>
        </p:scale>
        <p:origin x="9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9E9DB5-46D8-798F-0D83-4D79E6B7D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B7D876B-8ABE-FAB9-F5C1-E6E9543188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46FDA7-D0E9-1108-EE9D-8142FF033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9A54-7412-4C15-ACF9-646E363FD589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342D7B-A5B5-6EAF-8324-A5AE71858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85B4EAE-9391-93DC-2DA4-2EA5B2FB5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5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BEAD15-3D6E-F96A-927C-AAC48AFD5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4370B7B-0711-5AC4-E589-998510EFF3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5D3BE1D-9084-91CB-8CEC-AA72B54A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9A54-7412-4C15-ACF9-646E363FD589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16A2DD1-B338-8B30-EFE0-80893F5C1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6531CFA-3DA2-6BEE-668E-DD1FCF8D0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060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28751B1-2E79-CDC3-B315-FF11781FA2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5D33B8B-F895-7AD2-6CA9-215EC835CB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B71BD8-8B98-D1FC-2427-730327160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9A54-7412-4C15-ACF9-646E363FD589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0D1CC2-58A9-2286-A4FC-A10FB850E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B7D95CD-DC1F-1F2B-13A4-85D77C92A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7897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8CEA3D-AEAF-035D-48DE-2E734D48A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3BFC39A-2069-A431-CEC5-AF8567227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C15B4BE-43B9-126D-7528-FD531A85A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9A54-7412-4C15-ACF9-646E363FD589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89DAB33-A855-68DB-5326-DFC3546A9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E17F4A-01FA-6A64-1302-82267F677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7333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D692A1-D7DA-1D35-AB3A-3532E9E8F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3408F6B-3FC4-B12A-02A8-B2D0716A9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B076A3E-D78F-7C1C-C515-45FB5CAE4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9A54-7412-4C15-ACF9-646E363FD589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0B780B3-34F2-994F-08A7-06FAF446C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1E85EE-E748-C483-2D3C-14B53D900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5203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1CDD48-CCE7-B817-46DB-94231E165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C8154E-77CA-9875-BD82-F4D2C53B0F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48B72AA-2A2C-8FCD-CFF7-11338958A1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3D48054-20A8-602F-0DA9-6E4F358C5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9A54-7412-4C15-ACF9-646E363FD589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FB006C7-CEC0-A8F0-8D07-E88D38D80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C0A1392-A172-0BB0-2BDE-50A86A682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8276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45B627-6C9A-B78F-03C6-A48418DD3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310DD0B-F4CD-57DC-F662-BDF154FA6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15D8596-865E-0994-9F41-A191023F9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4641645-3311-02ED-2A8F-14A1596B2F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BF5B50C-10AB-D0DF-DBCA-123E0282D7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FB0D61C-318C-C12E-D55F-86D7C0253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9A54-7412-4C15-ACF9-646E363FD589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2BB8464-1B84-8C97-E335-3BB2B4412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48D2076-F555-24BD-A996-C97BF93A3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8061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AF84E6-465C-95C0-4A3B-78F840AA0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FDCF919-87F9-C712-9DDB-FC8C2DE9C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9A54-7412-4C15-ACF9-646E363FD589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EA111EB-EDEA-ED80-19EA-7575FEEEC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31588F6-8611-7B27-4F43-BAC093348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7717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D36F0AE-6FB4-9BFB-9DE1-7E8FDF8D0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9A54-7412-4C15-ACF9-646E363FD589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FADDF78-9FFC-7F82-FDB7-60AE334EB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CE90BE-6270-3D7A-C21E-74C036DBA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491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C3BC49-B4A2-16AC-8FF8-D9D0E9B21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2EEFA1C-6377-D010-96D8-8868EAF86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F135255-D864-079C-1D5F-6257CF6882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AE77311-6117-A438-330A-18E492C3D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9A54-7412-4C15-ACF9-646E363FD589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DEFBACD-54F4-C111-C7A2-3C29CC27D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61FFC39-63AF-53A7-F9C2-9B8F63DAD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4484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D9E5F8-ECD8-D712-26DF-4626D4F1B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56A3B43-3DCC-F894-CA9A-F6CE858616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C92AF25-9343-3542-9AB6-3583B85785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C259D5E-631A-4310-D82B-29DCA7061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9A54-7412-4C15-ACF9-646E363FD589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EAF0C9-3C05-4EB8-745E-80E789575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170F709-3AC8-D712-38B2-8B7383E8C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6848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3F16438-22E0-ECD5-A003-A5A79208D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5A606D4-9780-16B5-2ED6-17184F329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512213-B167-4333-1FF3-23070B7D6D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D69A54-7412-4C15-ACF9-646E363FD589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A349709-0C3D-A82D-EB17-56B8C1040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9B2107-A863-AEFF-0857-E661296C92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0309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A7814547-F7A4-A32B-C96C-685FB06B5285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～て、</a:t>
            </a:r>
            <a:r>
              <a:rPr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V</a:t>
            </a:r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ます</a:t>
            </a:r>
            <a:endParaRPr kumimoji="1" lang="ja-JP" altLang="en-US" sz="2800" dirty="0">
              <a:solidFill>
                <a:schemeClr val="tx1"/>
              </a:solidFill>
              <a:latin typeface="UD Digi Kyokasho NP-R" panose="02020400000000000000" pitchFamily="18" charset="-128"/>
              <a:ea typeface="UD Digi Kyokasho NP-R" panose="02020400000000000000" pitchFamily="18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4ECAB85-C137-FF2E-0B33-39A87F60D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340245"/>
            <a:ext cx="9143999" cy="498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266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58868-FA69-B16C-AB4C-8D24A5889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B64E3480-E2A3-1B97-A1B0-4502EFD645FE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～てます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1A1DBB1-4212-131A-5993-0CDFB2AF1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396" y="848965"/>
            <a:ext cx="8194218" cy="595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880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C808A-7D94-9BE7-C462-42B127B1E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E1B5822D-DC80-9319-77A6-5CE22F950CBC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～てます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C3410A28-6A1E-CD00-D90F-61437F3FA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26" y="1062073"/>
            <a:ext cx="12034547" cy="540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665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64A57-FF73-1E1E-0859-63F5A1B7A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EE841261-20E5-7FE2-A255-A73DC0C5E226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～てます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E907FF2B-639A-82DF-0279-4185EB189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393" y="1137210"/>
            <a:ext cx="10687214" cy="552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03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B5F28517-12C8-8ABF-59DD-62C367401198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～て、</a:t>
            </a:r>
            <a:r>
              <a:rPr lang="en-US" altLang="ja-JP" sz="280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V</a:t>
            </a:r>
            <a:r>
              <a:rPr lang="ja-JP" altLang="en-US" sz="280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ます</a:t>
            </a:r>
            <a:endParaRPr kumimoji="1" lang="ja-JP" altLang="en-US" sz="2800" dirty="0">
              <a:solidFill>
                <a:schemeClr val="tx1"/>
              </a:solidFill>
              <a:latin typeface="UD Digi Kyokasho NP-R" panose="02020400000000000000" pitchFamily="18" charset="-128"/>
              <a:ea typeface="UD Digi Kyokasho NP-R" panose="02020400000000000000" pitchFamily="18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C374BBF-D32F-626C-B4B1-30D05BF48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39" y="1174963"/>
            <a:ext cx="11842722" cy="526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16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0591C-2F69-C388-C2BB-4EC4BDEB0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1D82E0C5-2FE4-FF2B-D65A-949E471D34BC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～て、</a:t>
            </a:r>
            <a:r>
              <a:rPr lang="en-US" altLang="ja-JP" sz="280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V</a:t>
            </a:r>
            <a:r>
              <a:rPr lang="ja-JP" altLang="en-US" sz="280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ます</a:t>
            </a:r>
            <a:endParaRPr kumimoji="1" lang="ja-JP" altLang="en-US" sz="2800" dirty="0">
              <a:solidFill>
                <a:schemeClr val="tx1"/>
              </a:solidFill>
              <a:latin typeface="UD Digi Kyokasho NP-R" panose="02020400000000000000" pitchFamily="18" charset="-128"/>
              <a:ea typeface="UD Digi Kyokasho NP-R" panose="02020400000000000000" pitchFamily="18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91FFDA3F-5E0F-3CDD-7C3F-ADFA766388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1090863" y="848965"/>
            <a:ext cx="10299032" cy="561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034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E8295-1312-A896-16E7-9E021626D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FF6E85EA-1BDF-8CBA-F95B-03D086880BF3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～てから、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V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ます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2374255-C256-D5BE-851A-FAD9763206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728" y="939192"/>
            <a:ext cx="10500543" cy="572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686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EF67C-F439-A0F4-CC4F-0911997A9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0B701C4B-CC5E-AFB0-0193-6E50BE689C10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～てから、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V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ます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84D758D-C670-5EB5-D686-816408E61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971883" y="1076816"/>
            <a:ext cx="10248234" cy="558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814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15731-8740-E986-1FE6-F9D9C7580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712AB77C-3E14-3F91-7D4D-C1CC9D2C1AEB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～てから、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V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ます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E5124E1-04A6-835F-BD46-E768FB6A2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53" y="1111983"/>
            <a:ext cx="11601694" cy="498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150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C38DD-DEF4-0FFE-0E9A-35B86EA61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4F0CFCAA-2708-A368-7DB3-41552E6E5DB1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～てから、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V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ます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EAE5A85-EE64-EBAB-47F5-B2A17357CE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6" t="5916" r="3026" b="12308"/>
          <a:stretch>
            <a:fillRect/>
          </a:stretch>
        </p:blipFill>
        <p:spPr>
          <a:xfrm>
            <a:off x="481263" y="1058779"/>
            <a:ext cx="11149264" cy="543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1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54103-CA6D-C8EC-F0AB-0AE4BD363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84D50AA3-3671-CCA8-783B-B8D779D511FB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～てから、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V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ます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02054590-79F5-737B-CB04-781612E18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39" y="1444063"/>
            <a:ext cx="11376122" cy="480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690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FC90C-25AE-64C8-F0D7-35AA116FC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C3A8757A-EB39-0F46-0CF6-6DFF0B407FC9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～てから、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V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ます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E5E5AC6-2363-5C9E-D796-2CE6EAB75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151" y="1051663"/>
            <a:ext cx="10717697" cy="501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957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60</Words>
  <Application>Microsoft Office PowerPoint</Application>
  <PresentationFormat>ワイド画面</PresentationFormat>
  <Paragraphs>12</Paragraphs>
  <Slides>12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7" baseType="lpstr">
      <vt:lpstr>UD Digi Kyokasho NP-R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Gentjan Pica</dc:creator>
  <cp:lastModifiedBy>Gentjan Pica</cp:lastModifiedBy>
  <cp:revision>7</cp:revision>
  <dcterms:created xsi:type="dcterms:W3CDTF">2026-06-12T07:23:40Z</dcterms:created>
  <dcterms:modified xsi:type="dcterms:W3CDTF">2026-06-16T08:12:01Z</dcterms:modified>
</cp:coreProperties>
</file>