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683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8時10分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7時35分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7時25分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5時40分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4時35分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1時30分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5時15分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11時20分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9時5分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2時45分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6時5分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10時20分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6時50分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2時50分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10時40分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12時30分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11時55分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1時45分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4時55分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3時10分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9時15分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3時25分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257056" y="4449702"/>
                </a:moveTo>
                <a:lnTo>
                  <a:pt x="5195225" y="4317106"/>
                </a:lnTo>
                <a:lnTo>
                  <a:pt x="6065390" y="3911342"/>
                </a:lnTo>
                <a:lnTo>
                  <a:pt x="6127220" y="40439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461545" y="3141905"/>
                </a:moveTo>
                <a:lnTo>
                  <a:pt x="7502693" y="3213175"/>
                </a:lnTo>
                <a:lnTo>
                  <a:pt x="6116879" y="4013275"/>
                </a:lnTo>
                <a:lnTo>
                  <a:pt x="6075731" y="394200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2EDBDD45-9D0D-1090-4B8A-E2B352ACEEE2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437851" y="4680221"/>
                </a:moveTo>
                <a:lnTo>
                  <a:pt x="5339010" y="4572354"/>
                </a:lnTo>
                <a:lnTo>
                  <a:pt x="6046884" y="3923707"/>
                </a:lnTo>
                <a:lnTo>
                  <a:pt x="6145726" y="4031573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331840" y="5384028"/>
                </a:moveTo>
                <a:lnTo>
                  <a:pt x="5260570" y="5342880"/>
                </a:lnTo>
                <a:lnTo>
                  <a:pt x="6060670" y="3957066"/>
                </a:lnTo>
                <a:lnTo>
                  <a:pt x="6131940" y="399821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B5DDBCFC-8156-C4C9-638F-6D067788AEA4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C394D969-92FA-EE85-BB73-DC90029F2584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501591" y="4734935"/>
                </a:moveTo>
                <a:lnTo>
                  <a:pt x="5393724" y="4636094"/>
                </a:lnTo>
                <a:lnTo>
                  <a:pt x="6042372" y="3928219"/>
                </a:lnTo>
                <a:lnTo>
                  <a:pt x="6150238" y="402706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932040" y="5342880"/>
                </a:moveTo>
                <a:lnTo>
                  <a:pt x="6860770" y="5384028"/>
                </a:lnTo>
                <a:lnTo>
                  <a:pt x="6060670" y="3998214"/>
                </a:lnTo>
                <a:lnTo>
                  <a:pt x="6131940" y="395706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88C4D728-30A3-9221-371E-90726A50D1AF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9845334E-DFAA-3C2B-4F06-ABA75050D60E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335069" y="4910471"/>
                </a:moveTo>
                <a:lnTo>
                  <a:pt x="6190987" y="4935876"/>
                </a:lnTo>
                <a:lnTo>
                  <a:pt x="6024264" y="3990343"/>
                </a:lnTo>
                <a:lnTo>
                  <a:pt x="6168346" y="396493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4731065" y="4813375"/>
                </a:moveTo>
                <a:lnTo>
                  <a:pt x="4689917" y="4742105"/>
                </a:lnTo>
                <a:lnTo>
                  <a:pt x="6075731" y="3942005"/>
                </a:lnTo>
                <a:lnTo>
                  <a:pt x="6116879" y="401327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D18D5F30-9E11-AC2B-F8C9-463B0D2CE2F3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5A4F6BB2-39FC-16CB-AE88-A2E2B566AB25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798886" y="4636094"/>
                </a:moveTo>
                <a:lnTo>
                  <a:pt x="6691019" y="4734935"/>
                </a:lnTo>
                <a:lnTo>
                  <a:pt x="6042372" y="4027061"/>
                </a:lnTo>
                <a:lnTo>
                  <a:pt x="6150238" y="392821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331840" y="5384028"/>
                </a:moveTo>
                <a:lnTo>
                  <a:pt x="5260570" y="5342880"/>
                </a:lnTo>
                <a:lnTo>
                  <a:pt x="6060670" y="3957066"/>
                </a:lnTo>
                <a:lnTo>
                  <a:pt x="6131940" y="399821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DB3D34E9-FB4F-9FC6-11A0-262EFA003533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C8203FB6-EAF7-6391-34B9-69016C1613EB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723486" y="3247006"/>
                </a:moveTo>
                <a:lnTo>
                  <a:pt x="6826939" y="3350459"/>
                </a:lnTo>
                <a:lnTo>
                  <a:pt x="6148031" y="4029366"/>
                </a:lnTo>
                <a:lnTo>
                  <a:pt x="6044579" y="392591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137453" y="5577840"/>
                </a:moveTo>
                <a:lnTo>
                  <a:pt x="6055157" y="5577840"/>
                </a:lnTo>
                <a:lnTo>
                  <a:pt x="6055157" y="3977640"/>
                </a:lnTo>
                <a:lnTo>
                  <a:pt x="6137453" y="397764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D96E9A22-1F2D-FC06-C5B8-A080F2460842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26AF7D21-9402-74F6-7637-0ED181E1FFD8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531311" y="4836681"/>
                </a:moveTo>
                <a:lnTo>
                  <a:pt x="6396143" y="4892669"/>
                </a:lnTo>
                <a:lnTo>
                  <a:pt x="6028721" y="4005634"/>
                </a:lnTo>
                <a:lnTo>
                  <a:pt x="6163889" y="394964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696505" y="3936492"/>
                </a:moveTo>
                <a:lnTo>
                  <a:pt x="7696505" y="4018788"/>
                </a:lnTo>
                <a:lnTo>
                  <a:pt x="6096305" y="4018788"/>
                </a:lnTo>
                <a:lnTo>
                  <a:pt x="6096305" y="3936492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FAD84A13-E51C-5046-FB2C-8FB37736E464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FB901106-40AB-0268-1516-CF78B7D7C493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699184" y="3100442"/>
                </a:moveTo>
                <a:lnTo>
                  <a:pt x="5836665" y="3050403"/>
                </a:lnTo>
                <a:lnTo>
                  <a:pt x="6165045" y="3952621"/>
                </a:lnTo>
                <a:lnTo>
                  <a:pt x="6027565" y="4002659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502693" y="4742105"/>
                </a:moveTo>
                <a:lnTo>
                  <a:pt x="7461545" y="4813375"/>
                </a:lnTo>
                <a:lnTo>
                  <a:pt x="6075731" y="4013275"/>
                </a:lnTo>
                <a:lnTo>
                  <a:pt x="6116879" y="394200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0C619D03-AEC8-18FC-1AF1-38192CD1201E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85351B6D-B347-A6F9-9338-825BD22F56D8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133908" y="4008843"/>
                </a:moveTo>
                <a:lnTo>
                  <a:pt x="5140290" y="3862678"/>
                </a:lnTo>
                <a:lnTo>
                  <a:pt x="6099496" y="3904558"/>
                </a:lnTo>
                <a:lnTo>
                  <a:pt x="6093114" y="4050722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860770" y="2571252"/>
                </a:moveTo>
                <a:lnTo>
                  <a:pt x="6932040" y="2612400"/>
                </a:lnTo>
                <a:lnTo>
                  <a:pt x="6131940" y="3998214"/>
                </a:lnTo>
                <a:lnTo>
                  <a:pt x="6060670" y="395706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6F950DAF-60FC-C951-81CF-C72ABD8AF0C2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FAD7271A-C5F0-2627-074B-BFADE7FCB95E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038663" y="3779793"/>
                </a:moveTo>
                <a:lnTo>
                  <a:pt x="7057759" y="3924845"/>
                </a:lnTo>
                <a:lnTo>
                  <a:pt x="6105853" y="4050166"/>
                </a:lnTo>
                <a:lnTo>
                  <a:pt x="6086757" y="390511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4496105" y="4018788"/>
                </a:moveTo>
                <a:lnTo>
                  <a:pt x="4496105" y="3936492"/>
                </a:lnTo>
                <a:lnTo>
                  <a:pt x="6096305" y="3936492"/>
                </a:lnTo>
                <a:lnTo>
                  <a:pt x="6096305" y="401878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987B86DF-700B-019F-C0C0-BE2482648A3C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8CDB8C07-2FEC-6F04-08A6-84A11E1D9CAE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127508" y="4940037"/>
                </a:moveTo>
                <a:lnTo>
                  <a:pt x="5981343" y="4933655"/>
                </a:lnTo>
                <a:lnTo>
                  <a:pt x="6023223" y="3974449"/>
                </a:lnTo>
                <a:lnTo>
                  <a:pt x="6169387" y="398083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860770" y="2571252"/>
                </a:moveTo>
                <a:lnTo>
                  <a:pt x="6932040" y="2612400"/>
                </a:lnTo>
                <a:lnTo>
                  <a:pt x="6131940" y="3998214"/>
                </a:lnTo>
                <a:lnTo>
                  <a:pt x="6060670" y="395706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8267DAA0-8A28-D6F9-302B-E39BBCBACC88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79FDB2E8-D268-872C-D3CD-244E62767405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313789" y="3416524"/>
                </a:moveTo>
                <a:lnTo>
                  <a:pt x="5407832" y="3304449"/>
                </a:lnTo>
                <a:lnTo>
                  <a:pt x="6143326" y="3921602"/>
                </a:lnTo>
                <a:lnTo>
                  <a:pt x="6049284" y="403367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502693" y="4742105"/>
                </a:moveTo>
                <a:lnTo>
                  <a:pt x="7461545" y="4813375"/>
                </a:lnTo>
                <a:lnTo>
                  <a:pt x="6075731" y="4013275"/>
                </a:lnTo>
                <a:lnTo>
                  <a:pt x="6116879" y="394200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DF05F211-CBFE-67FC-48DC-95C6FFD8D12B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9830A8A0-03E2-173C-DA01-AA567559D5C3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756839" y="4878720"/>
                </a:moveTo>
                <a:lnTo>
                  <a:pt x="5624243" y="4816889"/>
                </a:lnTo>
                <a:lnTo>
                  <a:pt x="6030007" y="3946725"/>
                </a:lnTo>
                <a:lnTo>
                  <a:pt x="6162603" y="400855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4689917" y="3213175"/>
                </a:moveTo>
                <a:lnTo>
                  <a:pt x="4731065" y="3141905"/>
                </a:lnTo>
                <a:lnTo>
                  <a:pt x="6116879" y="3942005"/>
                </a:lnTo>
                <a:lnTo>
                  <a:pt x="6075731" y="401327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9F16CA05-552E-A373-2007-46729488D9EA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657F7F80-E039-38F7-5193-973D69B1CF72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046396" y="3821086"/>
                </a:moveTo>
                <a:lnTo>
                  <a:pt x="7059147" y="3966834"/>
                </a:lnTo>
                <a:lnTo>
                  <a:pt x="6102681" y="4050514"/>
                </a:lnTo>
                <a:lnTo>
                  <a:pt x="6089929" y="390476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4689917" y="3213175"/>
                </a:moveTo>
                <a:lnTo>
                  <a:pt x="4731065" y="3141905"/>
                </a:lnTo>
                <a:lnTo>
                  <a:pt x="6116879" y="3942005"/>
                </a:lnTo>
                <a:lnTo>
                  <a:pt x="6075731" y="401327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2D0AEB98-8AF6-B340-143F-8E587E685D59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786FFD87-6EEA-4AF3-64B5-A674E78B53A9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301393" y="4521051"/>
                </a:moveTo>
                <a:lnTo>
                  <a:pt x="5228241" y="4394349"/>
                </a:lnTo>
                <a:lnTo>
                  <a:pt x="6059729" y="3914289"/>
                </a:lnTo>
                <a:lnTo>
                  <a:pt x="6132881" y="404099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055157" y="2377440"/>
                </a:moveTo>
                <a:lnTo>
                  <a:pt x="6137453" y="2377440"/>
                </a:lnTo>
                <a:lnTo>
                  <a:pt x="6137453" y="3977640"/>
                </a:lnTo>
                <a:lnTo>
                  <a:pt x="6055157" y="397764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52D120E7-E9DF-5104-9493-477EB42ADAE0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2C5F1FCB-79D6-9DBE-F5C6-47B5A17E739A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423114" y="3289167"/>
                </a:moveTo>
                <a:lnTo>
                  <a:pt x="5535189" y="3195124"/>
                </a:lnTo>
                <a:lnTo>
                  <a:pt x="6152343" y="3930619"/>
                </a:lnTo>
                <a:lnTo>
                  <a:pt x="6040267" y="402466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4731065" y="4813375"/>
                </a:moveTo>
                <a:lnTo>
                  <a:pt x="4689917" y="4742105"/>
                </a:lnTo>
                <a:lnTo>
                  <a:pt x="6075731" y="3942005"/>
                </a:lnTo>
                <a:lnTo>
                  <a:pt x="6116879" y="401327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D0AE1C6D-4CCB-8547-C5D1-8DC651A99C20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385BAAD8-D5AF-A901-AB41-7786FEC20F10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274143" y="3031302"/>
                </a:moveTo>
                <a:lnTo>
                  <a:pt x="6415462" y="3069168"/>
                </a:lnTo>
                <a:lnTo>
                  <a:pt x="6166964" y="3996573"/>
                </a:lnTo>
                <a:lnTo>
                  <a:pt x="6025646" y="395870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137453" y="5577840"/>
                </a:moveTo>
                <a:lnTo>
                  <a:pt x="6055157" y="5577840"/>
                </a:lnTo>
                <a:lnTo>
                  <a:pt x="6055157" y="3977640"/>
                </a:lnTo>
                <a:lnTo>
                  <a:pt x="6137453" y="397764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F3A2FDA0-C6B4-74FB-12E2-A7263E3CF722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B62A7CE7-64C5-1C03-F90A-C1B7C602F32B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981343" y="3021625"/>
                </a:moveTo>
                <a:lnTo>
                  <a:pt x="6127508" y="3015243"/>
                </a:lnTo>
                <a:lnTo>
                  <a:pt x="6169387" y="3974449"/>
                </a:lnTo>
                <a:lnTo>
                  <a:pt x="6023223" y="398083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260570" y="2612400"/>
                </a:moveTo>
                <a:lnTo>
                  <a:pt x="5331840" y="2571252"/>
                </a:lnTo>
                <a:lnTo>
                  <a:pt x="6131940" y="3957066"/>
                </a:lnTo>
                <a:lnTo>
                  <a:pt x="6060670" y="399821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A4B01835-5131-ED8A-3802-F353615069D9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73FB1744-9653-1AAB-1172-8AB5FC986710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813487" y="3335121"/>
                </a:moveTo>
                <a:lnTo>
                  <a:pt x="6902552" y="3451191"/>
                </a:lnTo>
                <a:lnTo>
                  <a:pt x="6140837" y="4035675"/>
                </a:lnTo>
                <a:lnTo>
                  <a:pt x="6051773" y="391960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4496105" y="4018788"/>
                </a:moveTo>
                <a:lnTo>
                  <a:pt x="4496105" y="3936492"/>
                </a:lnTo>
                <a:lnTo>
                  <a:pt x="6096305" y="3936492"/>
                </a:lnTo>
                <a:lnTo>
                  <a:pt x="6096305" y="401878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1FEB9AB8-BDB1-BA2F-F7F2-8DEC24902B0B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65985FEE-5F1A-1749-CB8F-CD449B2983CA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673873" y="4748092"/>
                </a:moveTo>
                <a:lnTo>
                  <a:pt x="6550481" y="4826702"/>
                </a:lnTo>
                <a:lnTo>
                  <a:pt x="6034609" y="4016945"/>
                </a:lnTo>
                <a:lnTo>
                  <a:pt x="6158001" y="393833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260570" y="2612400"/>
                </a:moveTo>
                <a:lnTo>
                  <a:pt x="5331840" y="2571252"/>
                </a:lnTo>
                <a:lnTo>
                  <a:pt x="6131940" y="3957066"/>
                </a:lnTo>
                <a:lnTo>
                  <a:pt x="6060670" y="399821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3EC28788-A6FE-6AAE-B369-9CA174428041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23E0824D-BA3C-0708-8745-B0DA4D039A04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059147" y="3988446"/>
                </a:moveTo>
                <a:lnTo>
                  <a:pt x="7046396" y="4134194"/>
                </a:lnTo>
                <a:lnTo>
                  <a:pt x="6089929" y="4050514"/>
                </a:lnTo>
                <a:lnTo>
                  <a:pt x="6102681" y="390476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461545" y="3141905"/>
                </a:moveTo>
                <a:lnTo>
                  <a:pt x="7502693" y="3213175"/>
                </a:lnTo>
                <a:lnTo>
                  <a:pt x="6116879" y="4013275"/>
                </a:lnTo>
                <a:lnTo>
                  <a:pt x="6075731" y="394200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5DCF185D-DB0A-516E-B124-C0E2EC31EEBD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AA465FE6-9DCF-E31E-0434-2924AC0B6A98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023153" y="3017520"/>
                </a:moveTo>
                <a:lnTo>
                  <a:pt x="6169457" y="3017520"/>
                </a:lnTo>
                <a:lnTo>
                  <a:pt x="6169457" y="3977640"/>
                </a:lnTo>
                <a:lnTo>
                  <a:pt x="6023153" y="397764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055157" y="2377440"/>
                </a:moveTo>
                <a:lnTo>
                  <a:pt x="6137453" y="2377440"/>
                </a:lnTo>
                <a:lnTo>
                  <a:pt x="6137453" y="3977640"/>
                </a:lnTo>
                <a:lnTo>
                  <a:pt x="6055157" y="397764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070D68BA-284E-81A5-771C-06C7F1143859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4036159F-AE59-5B8F-9759-910C3EE130E3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5134851" y="3924845"/>
                </a:moveTo>
                <a:lnTo>
                  <a:pt x="5153947" y="3779793"/>
                </a:lnTo>
                <a:lnTo>
                  <a:pt x="6105853" y="3905114"/>
                </a:lnTo>
                <a:lnTo>
                  <a:pt x="6086757" y="405016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696505" y="3936492"/>
                </a:moveTo>
                <a:lnTo>
                  <a:pt x="7696505" y="4018788"/>
                </a:lnTo>
                <a:lnTo>
                  <a:pt x="6096305" y="4018788"/>
                </a:lnTo>
                <a:lnTo>
                  <a:pt x="6096305" y="3936492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3216A096-154B-1706-C388-E49FB962E0F2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BD81974A-4C79-7856-08BA-F07F7C295A80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10305" y="1691640"/>
            <a:ext cx="4572000" cy="4572000"/>
          </a:xfrm>
          <a:prstGeom prst="ellipse">
            <a:avLst/>
          </a:prstGeom>
          <a:solidFill>
            <a:srgbClr val="FFFFFF"/>
          </a:solidFill>
          <a:ln w="44450">
            <a:solidFill>
              <a:srgbClr val="262626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666780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20457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55934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20457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66780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776265" y="550468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884725" y="5265801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32072" y="461314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993185" y="372160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232072" y="283006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177415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776265" y="1938528"/>
            <a:ext cx="640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1" name="Hour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7049499" y="4114030"/>
                </a:moveTo>
                <a:lnTo>
                  <a:pt x="7017833" y="4256866"/>
                </a:lnTo>
                <a:lnTo>
                  <a:pt x="6080472" y="4049058"/>
                </a:lnTo>
                <a:lnTo>
                  <a:pt x="6112138" y="3906222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MinuteHand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6932040" y="5342880"/>
                </a:moveTo>
                <a:lnTo>
                  <a:pt x="6860770" y="5384028"/>
                </a:lnTo>
                <a:lnTo>
                  <a:pt x="6060670" y="3998214"/>
                </a:lnTo>
                <a:lnTo>
                  <a:pt x="6131940" y="3957066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CenterDot"/>
          <p:cNvSpPr/>
          <p:nvPr/>
        </p:nvSpPr>
        <p:spPr>
          <a:xfrm>
            <a:off x="6023153" y="3904488"/>
            <a:ext cx="146304" cy="146304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14AF35E5-579A-2FA9-A5BE-65548DFE6C6C}"/>
              </a:ext>
            </a:extLst>
          </p:cNvPr>
          <p:cNvSpPr txBox="1"/>
          <p:nvPr/>
        </p:nvSpPr>
        <p:spPr>
          <a:xfrm>
            <a:off x="530809" y="286131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262626"/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  <a:cs typeface="Yu Gothic" pitchFamily="34" charset="-120"/>
              </a:rPr>
              <a:t>なんじ ですか。</a:t>
            </a:r>
            <a:endParaRPr lang="en-US" sz="48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E07647E3-1AF7-BBFE-5FF4-BA858C45BAC9}"/>
              </a:ext>
            </a:extLst>
          </p:cNvPr>
          <p:cNvSpPr txBox="1"/>
          <p:nvPr/>
        </p:nvSpPr>
        <p:spPr>
          <a:xfrm>
            <a:off x="384505" y="855439"/>
            <a:ext cx="112772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nanji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</a:t>
            </a:r>
            <a:r>
              <a:rPr lang="en-US" altLang="ja-JP" sz="3600" dirty="0" err="1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desu</a:t>
            </a:r>
            <a:r>
              <a:rPr lang="en-US" altLang="ja-JP" sz="3600" dirty="0">
                <a:solidFill>
                  <a:srgbClr val="262626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  <a:cs typeface="Yu Gothic" pitchFamily="34" charset="-120"/>
              </a:rPr>
              <a:t> ka.</a:t>
            </a:r>
            <a:endParaRPr lang="en-US" sz="36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596</Words>
  <Application>Microsoft Office PowerPoint</Application>
  <PresentationFormat>ワイド画面</PresentationFormat>
  <Paragraphs>384</Paragraphs>
  <Slides>24</Slides>
  <Notes>24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8" baseType="lpstr">
      <vt:lpstr>UD Digi Kyokasho NP-B</vt:lpstr>
      <vt:lpstr>UD Digi Kyokasho NP-R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Gentjan Pica</cp:lastModifiedBy>
  <cp:revision>3</cp:revision>
  <dcterms:created xsi:type="dcterms:W3CDTF">2026-09-03T07:35:23Z</dcterms:created>
  <dcterms:modified xsi:type="dcterms:W3CDTF">2026-09-03T09:34:05Z</dcterms:modified>
</cp:coreProperties>
</file>