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61" r:id="rId5"/>
    <p:sldId id="260" r:id="rId6"/>
    <p:sldId id="265" r:id="rId7"/>
    <p:sldId id="279" r:id="rId8"/>
    <p:sldId id="259" r:id="rId9"/>
    <p:sldId id="262" r:id="rId10"/>
    <p:sldId id="263" r:id="rId11"/>
    <p:sldId id="264" r:id="rId12"/>
    <p:sldId id="280" r:id="rId13"/>
    <p:sldId id="266" r:id="rId14"/>
    <p:sldId id="267" r:id="rId15"/>
    <p:sldId id="268" r:id="rId16"/>
    <p:sldId id="269" r:id="rId17"/>
    <p:sldId id="281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82" autoAdjust="0"/>
  </p:normalViewPr>
  <p:slideViewPr>
    <p:cSldViewPr snapToGrid="0">
      <p:cViewPr varScale="1">
        <p:scale>
          <a:sx n="60" d="100"/>
          <a:sy n="60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FBFF5-9E2F-4917-80C4-6FD331F7F391}" type="datetimeFigureOut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81C5D-35BA-4D8B-B0D3-B54269F34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97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例：机の上にパソコンがあります。消しゴムの隣にイヤフォンがあります。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980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4E31C-A22B-A8F5-A450-4CF9C5B8A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6D96ED3-8BBE-6677-6724-E93E77133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2C38413-0C22-492A-7248-F65B41CEF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kumimoji="1" lang="ja-JP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ちょっとコンビニで飲み物を買いませんか。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3F918F-88D0-8B8A-5735-C1B30CA2D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1192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E4816-F1A5-4FA5-A13D-0E463F5F5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84FDE7-15F4-B394-D0F6-CD98AC5D5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E3FACA7-D09B-E05E-DE83-DC0C9CB0F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  <a:r>
              <a:rPr lang="ja-JP" altLang="ja-JP" dirty="0"/>
              <a:t>ユニバーサル・スタジオ・ジャパン（USJは大阪府にあります。</a:t>
            </a:r>
            <a:endParaRPr lang="en-US" altLang="ja-JP" dirty="0"/>
          </a:p>
          <a:p>
            <a:r>
              <a:rPr kumimoji="1" lang="ja-JP" altLang="en-US" dirty="0"/>
              <a:t>②富士山は静岡県と山梨県にあります。</a:t>
            </a:r>
            <a:endParaRPr kumimoji="1" lang="en-US" altLang="ja-JP" dirty="0"/>
          </a:p>
          <a:p>
            <a:r>
              <a:rPr kumimoji="1" lang="ja-JP" altLang="en-US" dirty="0"/>
              <a:t>③</a:t>
            </a:r>
            <a:r>
              <a:rPr lang="ja-JP" altLang="ja-JP" dirty="0"/>
              <a:t>ブリパークは愛知県にあります。</a:t>
            </a:r>
            <a:endParaRPr lang="en-US" altLang="ja-JP" dirty="0"/>
          </a:p>
          <a:p>
            <a:r>
              <a:rPr kumimoji="1" lang="ja-JP" altLang="en-US" dirty="0"/>
              <a:t>④</a:t>
            </a:r>
            <a:r>
              <a:rPr lang="ja-JP" altLang="ja-JP" dirty="0"/>
              <a:t>美ら海水族館は沖縄県にあります。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8CDEFA-C55B-74A9-59C4-7ED6D49B11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611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00939-74BF-8B54-3BDE-07661D65B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8F10615-FDAB-D076-041B-668ED5291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34DD56-59B1-36BB-A23C-BA6637466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</a:t>
            </a:r>
            <a:br>
              <a:rPr kumimoji="1" lang="en-US" altLang="ja-JP" dirty="0"/>
            </a:br>
            <a:r>
              <a:rPr kumimoji="1" lang="ja-JP" altLang="en-US" dirty="0"/>
              <a:t>水を飲みたいです。</a:t>
            </a:r>
            <a:endParaRPr kumimoji="1" lang="en-US" altLang="ja-JP" dirty="0"/>
          </a:p>
          <a:p>
            <a:r>
              <a:rPr kumimoji="1" lang="ja-JP" altLang="en-US" dirty="0"/>
              <a:t>日本へ行きたいです。</a:t>
            </a:r>
            <a:endParaRPr kumimoji="1" lang="en-US" altLang="ja-JP" dirty="0"/>
          </a:p>
          <a:p>
            <a:r>
              <a:rPr kumimoji="1" lang="ja-JP" altLang="en-US" dirty="0"/>
              <a:t>寿司を食べたいです。</a:t>
            </a:r>
            <a:endParaRPr kumimoji="1" lang="en-US" altLang="ja-JP" dirty="0"/>
          </a:p>
          <a:p>
            <a:r>
              <a:rPr kumimoji="1" lang="ja-JP" altLang="en-US" dirty="0"/>
              <a:t>日本語を話したいです。</a:t>
            </a:r>
            <a:endParaRPr kumimoji="1" lang="en-US" altLang="ja-JP" dirty="0"/>
          </a:p>
          <a:p>
            <a:r>
              <a:rPr kumimoji="1" lang="ja-JP" altLang="en-US" dirty="0"/>
              <a:t>新しい靴を買いたいです。</a:t>
            </a:r>
            <a:endParaRPr kumimoji="1" lang="en-US" altLang="ja-JP" dirty="0"/>
          </a:p>
          <a:p>
            <a:r>
              <a:rPr kumimoji="1" lang="ja-JP" altLang="en-US" dirty="0"/>
              <a:t>友達に会いたいです。</a:t>
            </a:r>
            <a:endParaRPr kumimoji="1" lang="en-US" altLang="ja-JP" dirty="0"/>
          </a:p>
          <a:p>
            <a:r>
              <a:rPr kumimoji="1" lang="ja-JP" altLang="en-US" dirty="0"/>
              <a:t>写真を撮りたいです。</a:t>
            </a:r>
            <a:endParaRPr kumimoji="1" lang="en-US" altLang="ja-JP" dirty="0"/>
          </a:p>
          <a:p>
            <a:r>
              <a:rPr kumimoji="1" lang="ja-JP" altLang="en-US" dirty="0"/>
              <a:t>日本語の歌を聴きたいです。</a:t>
            </a:r>
            <a:endParaRPr kumimoji="1" lang="en-US" altLang="ja-JP" dirty="0"/>
          </a:p>
          <a:p>
            <a:r>
              <a:rPr kumimoji="1" lang="ja-JP" altLang="en-US" dirty="0"/>
              <a:t>今日は早く寝たいです。</a:t>
            </a:r>
            <a:endParaRPr kumimoji="1" lang="en-US" altLang="ja-JP" dirty="0"/>
          </a:p>
          <a:p>
            <a:r>
              <a:rPr kumimoji="1" lang="ja-JP" altLang="en-US" dirty="0"/>
              <a:t>アニメを見たいです。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0DD885-500B-5E04-02C7-D9351F4AC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789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FD637-F33A-8E9D-C0DC-721996325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D9A0E19-F41C-B403-ACCA-41CC0491C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EF4158-9692-9B13-0DD8-9DAB1DFCB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例：お腹が空きました。ラーメンを食べたいです。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D58E5B-24B2-E949-A098-6AF2709EA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970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CB898-F6AD-18E9-FB92-CD0577ACC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DEF3CC2-7B56-9F46-8400-53201D394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3C5EFB2-ABBF-F045-507F-E1AABB2DB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例：暑いです。冷たいビールを飲みたいです。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0A8C02-C0F7-5BE0-1AD2-7D2F4A9F7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514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A5720-94F3-0A59-D5A3-3CF053D30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D2D82E8-CF57-2FF0-89CD-004ECE705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B29976-837D-94E1-4D64-838B3DF64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例：スマホが壊れました。新しいのを買いたいです。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D4C6AC-7803-0FAF-D529-83F3BB1D2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0345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F8124-1361-91AB-BE3B-2209F297D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AFEFBC-E896-0B33-2C45-5B78B44BB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9CA4E1-ECA9-04F2-75C9-71304B0EA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  <a:r>
              <a:rPr lang="ja-JP" altLang="ja-JP" dirty="0"/>
              <a:t>ユニバーサル・スタジオ・ジャパン（USJは大阪府にあります。</a:t>
            </a:r>
            <a:endParaRPr lang="en-US" altLang="ja-JP" dirty="0"/>
          </a:p>
          <a:p>
            <a:r>
              <a:rPr kumimoji="1" lang="ja-JP" altLang="en-US" dirty="0"/>
              <a:t>②富士山は静岡県と山梨県にあります。</a:t>
            </a:r>
            <a:endParaRPr kumimoji="1" lang="en-US" altLang="ja-JP" dirty="0"/>
          </a:p>
          <a:p>
            <a:r>
              <a:rPr kumimoji="1" lang="ja-JP" altLang="en-US" dirty="0"/>
              <a:t>③</a:t>
            </a:r>
            <a:r>
              <a:rPr lang="ja-JP" altLang="ja-JP" dirty="0"/>
              <a:t>ブリパークは愛知県にあります。</a:t>
            </a:r>
            <a:endParaRPr lang="en-US" altLang="ja-JP" dirty="0"/>
          </a:p>
          <a:p>
            <a:r>
              <a:rPr kumimoji="1" lang="ja-JP" altLang="en-US" dirty="0"/>
              <a:t>④</a:t>
            </a:r>
            <a:r>
              <a:rPr lang="ja-JP" altLang="ja-JP" dirty="0"/>
              <a:t>美ら海水族館は沖縄県にあります。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E9409F-6CD7-0668-4A7E-ECAB0DA15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535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0E4FE-1305-C0DF-E29E-8CAD8CDC5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34F2F4-FFF2-6E22-6788-A52373F9B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AC9F2A-77C1-BD1C-3238-15CE2F7D6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ja-JP" dirty="0"/>
              <a:t>リンゴは イチゴより 大きいです。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B66137-A374-7D5B-36D5-B7942715D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683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D9942-66C0-6818-B1F4-65B75F8C1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856F094-E1F9-7048-66D1-4B2B9DFAF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3C18F61-B687-4513-46B3-BE0FFD5A4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en-US" dirty="0"/>
              <a:t>カナダは日本より寒いです。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D9FC34-3A5B-C9C4-F91E-BC9D838241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19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6A459-F671-70C6-883E-4E2C34B3D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ED12C5-D6B2-BE8D-82EE-80B1E5B8C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04AE563-B817-14DA-6AD3-AD279B74E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en-US" dirty="0"/>
              <a:t>像はネズミより重いです。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03DFF7-8E60-11E0-2A5E-79D2D7B42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91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例：リビングにテレビがあります。机の下に犬がいます。など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408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BE865-57F8-38D5-AAAE-237204D5F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E5FEB64-9987-DC46-6548-16826730F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EA3509D-9547-414D-11A5-E009C7DDB9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en-US" dirty="0"/>
              <a:t>電車は自転車より速いです。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D03709-0A1B-9EF6-41C3-9C5598E36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518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528D9-53A3-46DB-517A-76A91B070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DD45E52-CBF6-9E36-073F-4ED2CD8B8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F230B5-B169-09B8-C60F-E9E060C62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en-US" dirty="0"/>
              <a:t>冬は秋より寒いです。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4CBBB-5758-5D57-5097-8EE1247DC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288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DDF97-9C41-31C6-3818-427F32A1F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92CB242-9F55-63CE-FC4D-3E790D7A1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F9FAE1-4C10-674D-2270-CC66219AB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en-US" dirty="0"/>
              <a:t>季節の中で、いつが一番暑いですか。（南半球・北半球の方が混じっていると面白いです）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60B837-F54D-A805-8479-B6D637905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040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7B2D3-88A5-438E-82B1-6FF92088C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474E8D1-1A22-FE29-565E-86887F2EF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1FAF3D4-3055-6E42-3004-03D9F9BC4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en-US" dirty="0"/>
              <a:t>果物の中で、何が一番甘いですか。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56FEF8-FF8D-B497-0C4C-38BF92C04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5800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D475F-514B-CE26-613B-8306AEBC5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8B4069E-E606-C892-5333-25C8A1C13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0551594-4933-33BD-53FF-E157B8CC7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en-US" dirty="0"/>
              <a:t>世界の国の中で、どこに一番行きたいですか。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E3140E-58F7-A4FD-A2F8-B7E3F5085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318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2DD51-BB5E-8665-E096-B9917B0CD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F7B7CD-0514-5319-09A0-300450AEB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826D77-6EEB-D27B-8F4C-0CF62D7AB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en-US" dirty="0"/>
              <a:t>日本の中で、どこが一番好きですか。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A7B508-0F73-DF7D-EAA0-3792F7F01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95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例：コンビニの隣に駅があります。スーパーに野菜があります。公園に犬がいます。など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762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例：３階に本屋があります。薬局の隣にトイレがあります。レストランにシェフがいます。など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085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0081C-4B43-F10E-AEA7-2BCEB2A94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4CB8F7-0CDC-8A7E-FAF2-D05AECD6C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240B51-3DEF-7385-BC28-BDEF25DA6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  <a:r>
              <a:rPr lang="ja-JP" altLang="ja-JP" dirty="0"/>
              <a:t>ユニバーサル・スタジオ・ジャパン（USJは大阪府にあります。</a:t>
            </a:r>
            <a:endParaRPr lang="en-US" altLang="ja-JP" dirty="0"/>
          </a:p>
          <a:p>
            <a:r>
              <a:rPr kumimoji="1" lang="ja-JP" altLang="en-US" dirty="0"/>
              <a:t>②富士山は静岡県と山梨県にあります。</a:t>
            </a:r>
            <a:endParaRPr kumimoji="1" lang="en-US" altLang="ja-JP" dirty="0"/>
          </a:p>
          <a:p>
            <a:r>
              <a:rPr kumimoji="1" lang="ja-JP" altLang="en-US" dirty="0"/>
              <a:t>③</a:t>
            </a:r>
            <a:r>
              <a:rPr lang="ja-JP" altLang="ja-JP" dirty="0"/>
              <a:t>ブリパークは愛知県にあります。</a:t>
            </a:r>
            <a:endParaRPr lang="en-US" altLang="ja-JP" dirty="0"/>
          </a:p>
          <a:p>
            <a:r>
              <a:rPr kumimoji="1" lang="ja-JP" altLang="en-US" dirty="0"/>
              <a:t>④</a:t>
            </a:r>
            <a:r>
              <a:rPr lang="ja-JP" altLang="ja-JP" dirty="0"/>
              <a:t>美ら海水族館は沖縄県にあります。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10998C-534E-0E32-C965-78FBFCC87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41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E0137-D674-2EBF-D4FC-5A7B59F2C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FFE77D-B2DA-14A4-0F9F-8E72DCF86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67FDE9-086B-BC4E-816B-5AAFC2952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</a:t>
            </a:r>
            <a:r>
              <a:rPr lang="ja-JP" altLang="ja-JP" dirty="0"/>
              <a:t>ユニバーサル・スタジオ・ジャパン（USJは大阪府にあります。</a:t>
            </a:r>
            <a:endParaRPr lang="en-US" altLang="ja-JP" dirty="0"/>
          </a:p>
          <a:p>
            <a:r>
              <a:rPr kumimoji="1" lang="ja-JP" altLang="en-US" dirty="0"/>
              <a:t>②富士山は静岡県と山梨県にあります。</a:t>
            </a:r>
            <a:endParaRPr kumimoji="1" lang="en-US" altLang="ja-JP" dirty="0"/>
          </a:p>
          <a:p>
            <a:r>
              <a:rPr kumimoji="1" lang="ja-JP" altLang="en-US" dirty="0"/>
              <a:t>③</a:t>
            </a:r>
            <a:r>
              <a:rPr lang="ja-JP" altLang="ja-JP" dirty="0"/>
              <a:t>ブリパークは愛知県にあります。</a:t>
            </a:r>
            <a:endParaRPr lang="en-US" altLang="ja-JP" dirty="0"/>
          </a:p>
          <a:p>
            <a:r>
              <a:rPr kumimoji="1" lang="ja-JP" altLang="en-US" dirty="0"/>
              <a:t>④</a:t>
            </a:r>
            <a:r>
              <a:rPr lang="ja-JP" altLang="ja-JP" dirty="0"/>
              <a:t>美ら海水族館は沖縄県にあります。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B1BF4-3F94-5B7E-981F-EA1AFBD1C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4670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例：一緒にカフェでコーヒーを飲みませんか。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609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2896F-9A81-D1F2-4FCA-FA6C3D4A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22B98E-65F3-7347-7056-F3A420208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680B254-7FD3-065B-318A-643471DF6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ja-JP" dirty="0"/>
              <a:t>天気がいいですから、公園を 散歩しませんか。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F9686A-9769-0F02-A958-75285895F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183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91F63-90B5-B300-423E-519AC1892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8F04EB-83CD-7738-E794-3F2A93A5E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46CF56-E004-AC7B-601F-7584738F4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例：</a:t>
            </a:r>
            <a:r>
              <a:rPr lang="ja-JP" altLang="en-US" dirty="0"/>
              <a:t>週末、渋谷に遊びに行きませんか。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ADF3AB-EF31-C46D-1B5B-234C0C225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81C5D-35BA-4D8B-B0D3-B54269F349F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79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A07EB-EE57-FED4-31FA-D92FB198D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53FF275-7F2B-39A1-E968-7EAB70388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3F5CA7-CC32-D6C6-18E1-3DE2616F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9B36-D54A-4E5E-99B6-CBB66D81769D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19F84D-F764-4177-2CAA-0B9AF9F9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354A7A-C43D-A178-2A41-296DCC3D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26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4375B8-6954-3E83-A437-3F21ECB5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400274-6E04-723C-FC98-6EB305EF8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543696-3F4D-D472-446C-730FDB83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F74C-EE50-4CF9-9CE4-BC27753E7DC5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181C94-2D09-8355-45C0-C35248B6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8E45CD-8C93-D6E3-8B66-B9F69572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9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017EE68-4115-6F11-0AB6-E93BF84E7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0733E33-E616-CFFD-C52E-176BA759E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D9C919-4CBB-7BC2-CC96-B5D367B2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2D16-BA5F-41B7-8FFE-6A767583A9BC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190EA2-8F00-D2AE-4AB1-6125F7C9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709580-502F-1F02-36EB-8B3AF10C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61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47D8D-59D2-B803-1703-ACB409C33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C04C36-EF12-03F3-C5F9-604026DB0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2CD3A8-714E-8271-6AA2-B0DA755C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9978-3602-4BA1-8C25-E2C6A197713B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60013F-2B25-50C5-995A-EB41BECF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ja-JP" altLang="en-US" dirty="0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CFCA3E-BECC-4BEF-62A5-E7C7639F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759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3D780E-9875-153F-B613-DDA61BFD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125DA6C-DCD2-EA6A-29A6-7C89D5084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D2B936-BE22-30AF-67C4-C5042E5B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0C2E-0FBE-40B1-959E-56EA23C68D9F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2A1366-CA9E-7302-5B3D-ADDF8902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11A51F-2401-D14A-4DD7-7808F0B1D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03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A03683-1681-9C18-7A34-BA5F4E3A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BAC232-4EDE-DA36-0BCD-1522FBDBD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7E44E5A-52D8-0CAF-D0B7-B6DBF7A6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8A9121F-ADC1-C10A-B30B-A23D3776E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31031-F113-49CF-AB93-B0636A688BC7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43F9520-FBA3-5CDC-DA1C-32A4DAF2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9E9014-CCD7-8FA7-EB07-0A19DE3C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304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E7DFFA-F666-1DF2-91A8-4F478B3E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BB59DCF-5A29-C307-6C77-D86354322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1616963-D4BA-8F33-1567-89BABED8E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A56BEEB-970E-CD71-FC87-DDB3A7629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366BBC0-7D3A-42AC-2C7B-160D7BD91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66D2BA9-6C67-2829-43DE-B5BF2422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718A-B362-46DF-9344-6ED77210B612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28F6011-0512-6046-FF7D-6A2170D2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6B7CCE5-46AD-EE72-49A6-ED260637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094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9556C8-BC81-13A1-BAEA-89BE5A38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14BB553-5A13-0DA1-C240-BA83A2BB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9D22-E48D-46EE-8BDC-0349F9621DD0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ABDC065-AB5A-6F81-BAC0-7DD5472E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3296B97-E2AF-8F49-A813-981A2494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59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3741164-9818-F641-71E7-4BFE3588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E54D5-8357-4001-8BEE-25CE7EF95339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C96474D-C039-F676-D4CE-E33A7C1C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41F933-DFB0-CDBC-B7E0-CC1CB022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34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72E2D1-3DA3-FC71-BBE5-3A7B64FD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27E960-BB11-209B-7D95-307DABD8F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1429324-3F94-188E-00D6-9EA7AD77E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3D6A45-88A3-E890-1BE3-4B2C97A8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4F065-2F42-417F-AEF8-BD93F3FCA785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341358D-B3CA-70C9-73C7-4A613C2A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AC5B8A6-496F-693E-9876-1E9A7DC1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4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2A0AC2-F7C6-37D2-9A9A-296596AC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ACEDCC4-BC56-92F5-384B-FCF99CD13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B5D5E7-7C9E-D664-2359-9948A0518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383DDED-877F-8ACC-CFF5-5F9E15A5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6AA9-3066-4333-A691-AF1D33E33A6B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E29276B-8ED3-52DE-2443-8E43401D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3F4FF41-050B-195B-3EB9-6143151D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09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F3006A2-676F-E412-3FCE-8AF96D62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C5ADAE-9053-8784-A7E6-79B50AF23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90DE21-5CBA-11FE-DD59-C4B48529B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1A3297-F97A-453C-83BB-51CBD1BA453E}" type="datetime1">
              <a:rPr kumimoji="1" lang="ja-JP" altLang="en-US" smtClean="0"/>
              <a:t>2026/6/17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3FACFF-34BD-C691-DF6F-8B102D848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ja-JP" altLang="en-US" dirty="0"/>
              <a:t>日本語教師のたまご</a:t>
            </a:r>
            <a:endParaRPr lang="ja-JP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2C040F-597E-C356-7677-A647C59E0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E77BE1-E32E-4D0F-908B-FDAAA3C2AF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027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0C8F0A45-C34F-DF4D-A2F6-D96A59007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日本語教師のたまご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F471FD8-0AD0-4B7A-8B86-F4D3780AA953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88B4D76-3FE1-2A6F-F37A-8B886044F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701" y="342065"/>
            <a:ext cx="5470358" cy="600994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2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ここで掲載しているイラスト</a:t>
            </a: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B337D051-251B-DB62-710B-D7F2AD601E8E}"/>
              </a:ext>
            </a:extLst>
          </p:cNvPr>
          <p:cNvSpPr txBox="1">
            <a:spLocks/>
          </p:cNvSpPr>
          <p:nvPr/>
        </p:nvSpPr>
        <p:spPr>
          <a:xfrm>
            <a:off x="4425614" y="1161189"/>
            <a:ext cx="3797969" cy="26227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あります </a:t>
            </a:r>
            <a:r>
              <a:rPr lang="en-US" altLang="ja-JP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/ </a:t>
            </a:r>
            <a:r>
              <a:rPr lang="ja-JP" alt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います</a:t>
            </a:r>
            <a:endParaRPr lang="en-US" altLang="ja-JP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～ませんか</a:t>
            </a:r>
            <a:endParaRPr lang="en-US" altLang="ja-JP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ja-JP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Verb+</a:t>
            </a:r>
            <a:r>
              <a:rPr lang="ja-JP" alt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たいです</a:t>
            </a:r>
            <a:endParaRPr lang="en-US" altLang="ja-JP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二項比較</a:t>
            </a:r>
            <a:endParaRPr lang="en-US" altLang="ja-JP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  <a:p>
            <a:pPr marL="342900" indent="-34290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ja-JP" alt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三項比較</a:t>
            </a: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DFB9204F-44D9-4F63-74F1-61D894E4A5FC}"/>
              </a:ext>
            </a:extLst>
          </p:cNvPr>
          <p:cNvSpPr txBox="1">
            <a:spLocks/>
          </p:cNvSpPr>
          <p:nvPr/>
        </p:nvSpPr>
        <p:spPr>
          <a:xfrm>
            <a:off x="407819" y="4713291"/>
            <a:ext cx="10692814" cy="20768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ja-JP" altLang="en-US" sz="18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ここでのイラストは、</a:t>
            </a:r>
            <a:r>
              <a:rPr lang="en-US" altLang="ja-JP" sz="18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AI</a:t>
            </a:r>
            <a:r>
              <a:rPr lang="ja-JP" altLang="en-US" sz="18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技術を使用して生成されたものです。</a:t>
            </a:r>
            <a:endParaRPr lang="en-US" altLang="ja-JP" sz="1800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  <a:p>
            <a:pPr algn="l">
              <a:lnSpc>
                <a:spcPct val="120000"/>
              </a:lnSpc>
            </a:pPr>
            <a:r>
              <a:rPr lang="ja-JP" altLang="en-US" sz="18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ご自身の授業や</a:t>
            </a:r>
            <a:r>
              <a:rPr lang="en-US" altLang="ja-JP" sz="18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SNS</a:t>
            </a:r>
            <a:r>
              <a:rPr lang="ja-JP" altLang="en-US" sz="18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で使用することは可能です。</a:t>
            </a:r>
            <a:endParaRPr lang="en-US" altLang="ja-JP" sz="1800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  <a:p>
            <a:pPr algn="l">
              <a:lnSpc>
                <a:spcPct val="120000"/>
              </a:lnSpc>
            </a:pPr>
            <a:r>
              <a:rPr lang="ja-JP" altLang="en-US" sz="18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また、授業用スライド等への貼り付けや、サイズ調整・色味の変更や加工は行っていただけます。</a:t>
            </a:r>
            <a:endParaRPr lang="en-US" altLang="ja-JP" sz="1800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  <a:p>
            <a:pPr algn="l">
              <a:lnSpc>
                <a:spcPct val="120000"/>
              </a:lnSpc>
            </a:pPr>
            <a:r>
              <a:rPr lang="ja-JP" altLang="en-US" sz="18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ただし、</a:t>
            </a:r>
            <a:r>
              <a:rPr lang="ja-JP" altLang="en-US" sz="1800" b="1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イラスト、そのものの販売や、素材としての二次配布（インターネット上への公開、</a:t>
            </a:r>
            <a:endParaRPr lang="en-US" altLang="ja-JP" sz="1800" b="1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  <a:p>
            <a:pPr algn="l">
              <a:lnSpc>
                <a:spcPct val="120000"/>
              </a:lnSpc>
            </a:pPr>
            <a:r>
              <a:rPr lang="ja-JP" altLang="en-US" sz="1800" b="1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友人への譲渡など）は固くお断りいたします。</a:t>
            </a:r>
            <a:endParaRPr lang="en-US" altLang="ja-JP" sz="1800" b="1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4DBDA65-5DF4-41C4-39E1-EEE6B088D038}"/>
              </a:ext>
            </a:extLst>
          </p:cNvPr>
          <p:cNvGrpSpPr/>
          <p:nvPr/>
        </p:nvGrpSpPr>
        <p:grpSpPr>
          <a:xfrm>
            <a:off x="10348665" y="4765256"/>
            <a:ext cx="1428750" cy="1899487"/>
            <a:chOff x="10594559" y="4781132"/>
            <a:chExt cx="1428750" cy="1899487"/>
          </a:xfrm>
        </p:grpSpPr>
        <p:sp>
          <p:nvSpPr>
            <p:cNvPr id="9" name="字幕 2">
              <a:extLst>
                <a:ext uri="{FF2B5EF4-FFF2-40B4-BE49-F238E27FC236}">
                  <a16:creationId xmlns:a16="http://schemas.microsoft.com/office/drawing/2014/main" id="{CCA1D54D-F834-3A63-23DA-4FFD96CF35C1}"/>
                </a:ext>
              </a:extLst>
            </p:cNvPr>
            <p:cNvSpPr txBox="1">
              <a:spLocks/>
            </p:cNvSpPr>
            <p:nvPr/>
          </p:nvSpPr>
          <p:spPr>
            <a:xfrm>
              <a:off x="10833687" y="6310147"/>
              <a:ext cx="950494" cy="3704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000" b="1" dirty="0">
                  <a:latin typeface="UD Digi Kyokasho NP-R" panose="02020400000000000000" pitchFamily="18" charset="-128"/>
                  <a:ea typeface="UD Digi Kyokasho NP-R" panose="02020400000000000000" pitchFamily="18" charset="-128"/>
                </a:rPr>
                <a:t>さち</a:t>
              </a: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4F748A3F-5150-7E09-BB6D-8372689F9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4559" y="4781132"/>
              <a:ext cx="1428750" cy="1428750"/>
            </a:xfrm>
            <a:prstGeom prst="rect">
              <a:avLst/>
            </a:prstGeom>
          </p:spPr>
        </p:pic>
      </p:grp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1D0FA1C-3FC4-9B3C-30C0-DEAC21B7AD9C}"/>
              </a:ext>
            </a:extLst>
          </p:cNvPr>
          <p:cNvCxnSpPr/>
          <p:nvPr/>
        </p:nvCxnSpPr>
        <p:spPr>
          <a:xfrm>
            <a:off x="556963" y="946484"/>
            <a:ext cx="5271835" cy="0"/>
          </a:xfrm>
          <a:prstGeom prst="line">
            <a:avLst/>
          </a:prstGeom>
          <a:ln w="12700" cap="sq" cmpd="dbl">
            <a:solidFill>
              <a:schemeClr val="tx1">
                <a:lumMod val="65000"/>
                <a:lumOff val="35000"/>
              </a:schemeClr>
            </a:solidFill>
            <a:miter lim="800000"/>
            <a:headEnd type="diamond"/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字幕 2">
            <a:extLst>
              <a:ext uri="{FF2B5EF4-FFF2-40B4-BE49-F238E27FC236}">
                <a16:creationId xmlns:a16="http://schemas.microsoft.com/office/drawing/2014/main" id="{BADE5946-BE44-AB49-4F6E-EC6A443781AD}"/>
              </a:ext>
            </a:extLst>
          </p:cNvPr>
          <p:cNvSpPr txBox="1">
            <a:spLocks/>
          </p:cNvSpPr>
          <p:nvPr/>
        </p:nvSpPr>
        <p:spPr>
          <a:xfrm>
            <a:off x="2875546" y="3952689"/>
            <a:ext cx="6898106" cy="3363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18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イラストごとに、想定される例文はノート欄に記載しております。</a:t>
            </a:r>
          </a:p>
        </p:txBody>
      </p:sp>
    </p:spTree>
    <p:extLst>
      <p:ext uri="{BB962C8B-B14F-4D97-AF65-F5344CB8AC3E}">
        <p14:creationId xmlns:p14="http://schemas.microsoft.com/office/powerpoint/2010/main" val="407040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06073-B27B-FD99-8DDA-60B7EDF81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FED282B-1474-94D4-F020-263CD3D8E347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～ませんか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5EC287B-6217-C718-816C-106D14657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159" y="852944"/>
            <a:ext cx="6225682" cy="5840256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F4DA51B-BE65-DA56-3334-B5A907506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0286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71531-36EF-627D-098A-BA1278270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811D5040-7A40-2C8D-A8E7-DAB48A017B11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～ませんか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A18CECA-D077-E5D0-6739-7A1465DD8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269" y="786540"/>
            <a:ext cx="6409461" cy="5682561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1FE6AF6-9ACC-729A-F5AD-99E20B51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544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B688C-7F3B-7675-F0D8-1971AC8ED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E8786F2-27F9-5BFC-12AD-B184137E868F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～ませんか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C62FCF3-6CE7-008F-24CB-A9A38D5E1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40" y="3753740"/>
            <a:ext cx="4639458" cy="259102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B474771-CA85-BF9A-DB41-31D4EB4C1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61" y="855477"/>
            <a:ext cx="10626249" cy="3231160"/>
          </a:xfrm>
          <a:prstGeom prst="rect">
            <a:avLst/>
          </a:prstGeom>
        </p:spPr>
      </p:pic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291A703A-E099-B99D-74F4-2D8F47EC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6160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EF582-AFD7-DFA8-44A1-8472615B3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8BC668E-C361-C72D-40E4-CFA5FA7A5EDE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Verb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たいです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270A40B-691A-892F-7818-CCD1178EC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696" y="688642"/>
            <a:ext cx="7434607" cy="5667708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9416936-4834-13CF-505F-9DC247E5A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983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BC70E-393E-CB3C-36E3-ED41A8408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2EFF62B-5821-5C2C-176D-3E6B58918B53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Verb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たいです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8DA96C5-0830-87C9-E30E-F0AE1CC71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07" y="631125"/>
            <a:ext cx="6405586" cy="5595749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65FDC49-5E8A-A1F6-1DF4-8975AB2E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8207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97137-DC34-3721-E276-DA1D20F94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5A0E3F7-D665-D5EE-24A8-2419FD4DD1D1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Verb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たいです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3221FCD-6753-3768-DB09-02CCF214D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641" y="626491"/>
            <a:ext cx="6136718" cy="5605017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4DA2427-E2E1-89FD-C8F8-94537DC5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9860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C46FA-A47F-397C-1343-F4C97E68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DC0B6E1-4039-3E1C-E704-F1CB52D07FEA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Verb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たいです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53AAE40-A986-3BCE-0E6E-157B9D262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147" y="292336"/>
            <a:ext cx="4907705" cy="6273328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CAAA423-CEA1-9E8E-5D75-DDA258C7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132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DFE89-8AF2-D98A-2995-5E01FA8F3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9172393D-7B27-B1CB-6794-FDD192342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CF31686A-6291-92A8-D40C-CBA077D9BAE9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Verb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たいです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B770F19-FE4D-9612-531A-41A7508F2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175" y="4072687"/>
            <a:ext cx="4968671" cy="254834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046E0A29-95EB-8897-44C0-1DB73FDED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68" y="914685"/>
            <a:ext cx="10425064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9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7CE18-93A7-0A07-F1F5-1E5BE2CC8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08C8B25D-C2A7-221E-C2DF-09E790433E55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比較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35ED626-B318-8108-7274-100339087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868" y="1696112"/>
            <a:ext cx="7090263" cy="4139543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7E572A7-71C2-42D6-22D4-AD846E74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1827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1E7FC-4B6E-E82E-D922-6247F012E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B664B6E-3B1D-E33F-C582-9E57F3F32177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比較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8808AF-2FF1-3DFF-CB50-676C04AA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29" y="625642"/>
            <a:ext cx="9937341" cy="5913633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C17EEA0-7D7D-8A63-7AE1-8B96E8F6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0911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055E1-0D7F-1CB5-8E4A-A4B4CA44D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2F06389-9DCD-D2DE-33BB-ABAB37B58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98" y="277095"/>
            <a:ext cx="8248603" cy="6303810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9419B3A-4058-E005-15CD-2C053577B11A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あります </a:t>
            </a:r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/ 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います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7F544FD-D19E-87EF-CF38-D79C0868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5415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A7B23-803D-965C-9B8A-EC5F3F796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9204930-FD76-0C89-3A02-7B49E459C682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比較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66D1D44-D039-225E-7B27-A57D9A435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217" y="1295215"/>
            <a:ext cx="9193565" cy="4267570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DF21703-F54A-3318-4AB8-328C009A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8883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ECD17-E534-9991-B503-252F0FEB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6771118F-1956-E4BB-8A88-A18F11D97534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比較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15CD358-A523-6DEB-F269-DC607692F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61" y="1923157"/>
            <a:ext cx="10400677" cy="3011685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047BD95-277C-7538-BBB8-20589222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4425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F967-9A1D-EA37-2A7E-A8DE0B2AD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DC45988-B24B-6F3C-0B6E-28C5DE740019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比較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1857C95-606D-3951-6D84-513A834F4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13" y="1685159"/>
            <a:ext cx="10872940" cy="3487682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3D5CB58-F531-8494-AA21-13C21BA30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008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CF032-D8EB-ECBF-F6B2-27AD2868A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F47E009-D0A4-6153-EA73-E7B549A7431B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比較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67EF52-8A86-A4F2-223A-E205071C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7112"/>
            <a:ext cx="12192000" cy="4303776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1E8FE2F-03C6-B967-1C6E-4EDDC716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0217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BA5E2-1A2C-B8A9-46CD-410F1DE71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D475C1FF-ECE8-75D4-DB6E-F63E519C81F8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比較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77F78C0-443A-2029-0215-21FCFCF23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720" y="992271"/>
            <a:ext cx="10268559" cy="5308839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52D4506-9B1B-7D6F-DFE7-FE1EB41A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5436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A4417-10F0-8BC7-C0F9-1B30A4844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5A20B3F-A978-F647-ADD1-697DEA9CA8E2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比較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A08C8C3-80DF-25AD-E97D-5A12569D9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0" y="710725"/>
            <a:ext cx="10516579" cy="5645625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6D6D382-65B3-47F6-67CD-B730D7867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9092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E4D29-0C56-1406-C07F-03BF9EC7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26346FBA-7E17-EF0C-68C3-74D4FAF86AE1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比較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0CE074F-4180-B89B-BBF4-457A48DFB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5" y="681915"/>
            <a:ext cx="10748211" cy="5856997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6DD0496-1E56-A4AA-14C9-02D9979F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635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C0C41D5-9FDE-1FCD-1632-7A867189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6" y="932471"/>
            <a:ext cx="11193226" cy="4993057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977DC24D-21F7-9D7E-6D2A-96E8A83F2EED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あります </a:t>
            </a:r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/ 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います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E5FC08C-9030-C6C0-ECD8-EBD2F432E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877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03CDA-05D8-5D6E-7D7E-6D5B2951B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89C9E0E-04E8-48B7-09A9-7AF6A323A722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あります </a:t>
            </a:r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/ 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います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317AD63-C5AA-0699-FD5D-9048DF840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7670"/>
            <a:ext cx="12192000" cy="5504688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00AACB6-5914-73A6-9DFB-87655037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862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594EE-5F00-E24C-714C-50D0A89E0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92AE284-15A6-7438-AF69-C52B1EC0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86" y="485935"/>
            <a:ext cx="9157828" cy="5881299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175F111-8FA6-FD83-A7E2-FD3D9D681597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あります </a:t>
            </a:r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/ 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います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97AF695-79DA-E185-C082-761307C25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022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AC3BE-A1D3-4852-32E3-F4395A27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101CDD47-D51E-5EB6-AE09-E97F7F6E1B77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あります </a:t>
            </a:r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/ 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います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D5C93643-8C37-459C-F36E-300101235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20" y="2131090"/>
            <a:ext cx="11230822" cy="456211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6F14E4A4-E584-EB6D-15CB-217E06C31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860" y="784784"/>
            <a:ext cx="9297206" cy="1542422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D070783-ABB7-172A-F054-272FD17B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206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13A0D-E984-F369-8577-1315DDFE2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755A21C-C215-F6E5-70B2-B576531D14D8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あります </a:t>
            </a:r>
            <a:r>
              <a:rPr lang="en-US" altLang="ja-JP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/ </a:t>
            </a:r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います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3442D4B-02A3-2060-8F19-2C22F225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54" y="2163297"/>
            <a:ext cx="6386458" cy="450517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347A4D9-ACCF-35E5-CF0E-124131500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99" y="1055565"/>
            <a:ext cx="4986960" cy="3816427"/>
          </a:xfrm>
          <a:prstGeom prst="rect">
            <a:avLst/>
          </a:prstGeom>
        </p:spPr>
      </p:pic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8EAB68F3-9F60-B217-042B-7B49F0F5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390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E28BE-8110-A2F8-305C-A31E39E64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8EAA7A51-5B9F-E548-9AF0-D03B27FA54E4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～ませんか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0281315-1494-5481-29AC-E610EFAF3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t="3020" r="21842" b="916"/>
          <a:stretch>
            <a:fillRect/>
          </a:stretch>
        </p:blipFill>
        <p:spPr>
          <a:xfrm>
            <a:off x="3035965" y="821097"/>
            <a:ext cx="6360695" cy="5743766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8C176CD-1E1C-F950-30FB-2021DCB3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221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B44DF-8332-2659-1CF5-6B9190FE9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824FDFC-93BC-5A47-1FCC-E747CC530726}"/>
              </a:ext>
            </a:extLst>
          </p:cNvPr>
          <p:cNvSpPr/>
          <p:nvPr/>
        </p:nvSpPr>
        <p:spPr>
          <a:xfrm>
            <a:off x="176461" y="164800"/>
            <a:ext cx="3416971" cy="46084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tx1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～ませんか</a:t>
            </a:r>
            <a:endParaRPr kumimoji="1" lang="ja-JP" altLang="en-US" sz="2000" dirty="0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145FBE9-77DF-34D4-ABD8-60827AD00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203" y="625642"/>
            <a:ext cx="6641593" cy="5972538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367F44E-E0C5-5167-0BDD-134017CE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日本語教師のたまご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4816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799</Words>
  <Application>Microsoft Office PowerPoint</Application>
  <PresentationFormat>ワイド画面</PresentationFormat>
  <Paragraphs>135</Paragraphs>
  <Slides>26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2" baseType="lpstr">
      <vt:lpstr>UD Digi Kyokasho NP-R</vt:lpstr>
      <vt:lpstr>游ゴシック</vt:lpstr>
      <vt:lpstr>游ゴシック Light</vt:lpstr>
      <vt:lpstr>Arial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Gentjan Pica</dc:creator>
  <cp:lastModifiedBy>Gentjan Pica</cp:lastModifiedBy>
  <cp:revision>36</cp:revision>
  <dcterms:created xsi:type="dcterms:W3CDTF">2026-06-16T06:42:44Z</dcterms:created>
  <dcterms:modified xsi:type="dcterms:W3CDTF">2026-06-17T07:52:29Z</dcterms:modified>
</cp:coreProperties>
</file>