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61" r:id="rId5"/>
    <p:sldId id="262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9E9DB5-46D8-798F-0D83-4D79E6B7D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7D876B-8ABE-FAB9-F5C1-E6E954318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46FDA7-D0E9-1108-EE9D-8142FF033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42D7B-A5B5-6EAF-8324-A5AE7185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5B4EAE-9391-93DC-2DA4-2EA5B2FB5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5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BEAD15-3D6E-F96A-927C-AAC48AFD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4370B7B-0711-5AC4-E589-998510EFF3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D3BE1D-9084-91CB-8CEC-AA72B54A3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6A2DD1-B338-8B30-EFE0-80893F5C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6531CFA-3DA2-6BEE-668E-DD1FCF8D0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6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28751B1-2E79-CDC3-B315-FF11781F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D33B8B-F895-7AD2-6CA9-215EC835C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B71BD8-8B98-D1FC-2427-730327160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0D1CC2-58A9-2286-A4FC-A10FB850E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7D95CD-DC1F-1F2B-13A4-85D77C92A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7897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8CEA3D-AEAF-035D-48DE-2E734D48A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3BFC39A-2069-A431-CEC5-AF8567227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15B4BE-43B9-126D-7528-FD531A85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9DAB33-A855-68DB-5326-DFC3546A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E17F4A-01FA-6A64-1302-82267F67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333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D692A1-D7DA-1D35-AB3A-3532E9E8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3408F6B-3FC4-B12A-02A8-B2D0716A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076A3E-D78F-7C1C-C515-45FB5CAE4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0B780B3-34F2-994F-08A7-06FAF446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1E85EE-E748-C483-2D3C-14B53D900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520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CDD48-CCE7-B817-46DB-94231E16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0C8154E-77CA-9875-BD82-F4D2C53B0F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48B72AA-2A2C-8FCD-CFF7-11338958A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3D48054-20A8-602F-0DA9-6E4F358C5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FB006C7-CEC0-A8F0-8D07-E88D38D8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C0A1392-A172-0BB0-2BDE-50A86A682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7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45B627-6C9A-B78F-03C6-A48418DD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310DD0B-F4CD-57DC-F662-BDF154FA6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5D8596-865E-0994-9F41-A191023F9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4641645-3311-02ED-2A8F-14A1596B2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BF5B50C-10AB-D0DF-DBCA-123E0282D7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FB0D61C-318C-C12E-D55F-86D7C0253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2BB8464-1B84-8C97-E335-3BB2B441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8D2076-F555-24BD-A996-C97BF93A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061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AF84E6-465C-95C0-4A3B-78F840AA0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DCF919-87F9-C712-9DDB-FC8C2DE9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EA111EB-EDEA-ED80-19EA-7575FEEE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31588F6-8611-7B27-4F43-BAC093348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71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36F0AE-6FB4-9BFB-9DE1-7E8FDF8D0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FADDF78-9FFC-7F82-FDB7-60AE334E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CE90BE-6270-3D7A-C21E-74C036D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49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C3BC49-B4A2-16AC-8FF8-D9D0E9B2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2EEFA1C-6377-D010-96D8-8868EAF86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F135255-D864-079C-1D5F-6257CF68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AE77311-6117-A438-330A-18E492C3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DEFBACD-54F4-C111-C7A2-3C29CC27D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1FFC39-63AF-53A7-F9C2-9B8F63DA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448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D9E5F8-ECD8-D712-26DF-4626D4F1B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6A3B43-3DCC-F894-CA9A-F6CE858616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92AF25-9343-3542-9AB6-3583B8578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C259D5E-631A-4310-D82B-29DCA7061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EAF0C9-3C05-4EB8-745E-80E789575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70F709-3AC8-D712-38B2-8B7383E8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684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3F16438-22E0-ECD5-A003-A5A79208D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A606D4-9780-16B5-2ED6-17184F329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512213-B167-4333-1FF3-23070B7D6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D69A54-7412-4C15-ACF9-646E363FD589}" type="datetimeFigureOut">
              <a:rPr kumimoji="1" lang="ja-JP" altLang="en-US" smtClean="0"/>
              <a:t>2026/6/12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349709-0C3D-A82D-EB17-56B8C10400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9B2107-A863-AEFF-0857-E661296C9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ED3E31-FB93-4646-9036-C77E9C43B6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0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>
            <a:extLst>
              <a:ext uri="{FF2B5EF4-FFF2-40B4-BE49-F238E27FC236}">
                <a16:creationId xmlns:a16="http://schemas.microsoft.com/office/drawing/2014/main" id="{BF221166-97AA-0485-8727-9FF1355B8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745" y="596302"/>
            <a:ext cx="7358510" cy="5956308"/>
          </a:xfrm>
          <a:prstGeom prst="rect">
            <a:avLst/>
          </a:prstGeom>
        </p:spPr>
      </p:pic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A7814547-F7A4-A32B-C96C-685FB06B5285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ください</a:t>
            </a:r>
          </a:p>
        </p:txBody>
      </p:sp>
    </p:spTree>
    <p:extLst>
      <p:ext uri="{BB962C8B-B14F-4D97-AF65-F5344CB8AC3E}">
        <p14:creationId xmlns:p14="http://schemas.microsoft.com/office/powerpoint/2010/main" val="1698266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C0C7E-C2A7-8A37-A56D-D309AD990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D38A2BF9-51A6-EB91-392D-6EFD107031B9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はいけません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EBA789F2-7F82-BF08-D101-43A08AA6F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057" y="1066800"/>
            <a:ext cx="8745885" cy="51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8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図 17">
            <a:extLst>
              <a:ext uri="{FF2B5EF4-FFF2-40B4-BE49-F238E27FC236}">
                <a16:creationId xmlns:a16="http://schemas.microsoft.com/office/drawing/2014/main" id="{58D04069-598B-4E14-162B-93C2909CF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217" y="911443"/>
            <a:ext cx="9193565" cy="5688061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92F2592A-A739-7AC0-750E-8C398157BB43}"/>
              </a:ext>
            </a:extLst>
          </p:cNvPr>
          <p:cNvSpPr/>
          <p:nvPr/>
        </p:nvSpPr>
        <p:spPr>
          <a:xfrm>
            <a:off x="433137" y="258496"/>
            <a:ext cx="5406190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どうぞ～て形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ください</a:t>
            </a:r>
          </a:p>
        </p:txBody>
      </p:sp>
    </p:spTree>
    <p:extLst>
      <p:ext uri="{BB962C8B-B14F-4D97-AF65-F5344CB8AC3E}">
        <p14:creationId xmlns:p14="http://schemas.microsoft.com/office/powerpoint/2010/main" val="17071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FB49138-A959-B69F-8E45-0EE689BE2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65" y="848965"/>
            <a:ext cx="10412870" cy="5675868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09B09098-3754-7C9C-944C-57AA408F809C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もいいですか</a:t>
            </a:r>
          </a:p>
        </p:txBody>
      </p:sp>
    </p:spTree>
    <p:extLst>
      <p:ext uri="{BB962C8B-B14F-4D97-AF65-F5344CB8AC3E}">
        <p14:creationId xmlns:p14="http://schemas.microsoft.com/office/powerpoint/2010/main" val="2099593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E8295-1312-A896-16E7-9E021626D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FF6E85EA-1BDF-8CBA-F95B-03D086880BF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もいいですか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97C1138-960C-52F0-D962-115539FFB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932" y="1102023"/>
            <a:ext cx="9812136" cy="534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86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EF67C-F439-A0F4-CC4F-0911997A99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54F17A9-B196-714E-CF1F-3452AD92FA1E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もいいですか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C02BA6B-8986-C50A-6F35-2226386B0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82" y="1179095"/>
            <a:ext cx="7670635" cy="51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81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364BF5C2-2767-FBEB-F55F-0765B7613CCD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もいいですか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D32D0BC-C902-1877-62F7-9D5CAAD07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68" y="1104179"/>
            <a:ext cx="9946105" cy="54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20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F956DE34-02A9-1411-6C5B-462F5C526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1697"/>
            <a:ext cx="9143999" cy="4987636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7AFAA003-0952-364C-3DD7-8C574F2F844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はいけません</a:t>
            </a:r>
          </a:p>
        </p:txBody>
      </p:sp>
    </p:spTree>
    <p:extLst>
      <p:ext uri="{BB962C8B-B14F-4D97-AF65-F5344CB8AC3E}">
        <p14:creationId xmlns:p14="http://schemas.microsoft.com/office/powerpoint/2010/main" val="292581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F86E0-02A2-3937-C11E-0E3F473AE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178736A-DEB9-EDBB-80F6-BF1198951B99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はいけません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31B20D4-1654-D3C3-44E4-6C01A7CD6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884" y="1034715"/>
            <a:ext cx="7970232" cy="514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590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F8C0F-E45A-33B8-5742-A1DA07DFA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6E41F0E9-4B73-C67B-CCC3-490AD8F8AA63}"/>
              </a:ext>
            </a:extLst>
          </p:cNvPr>
          <p:cNvSpPr/>
          <p:nvPr/>
        </p:nvSpPr>
        <p:spPr>
          <a:xfrm>
            <a:off x="481263" y="191239"/>
            <a:ext cx="3866147" cy="657726"/>
          </a:xfrm>
          <a:prstGeom prst="roundRect">
            <a:avLst/>
          </a:prstGeom>
          <a:solidFill>
            <a:schemeClr val="bg2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て形</a:t>
            </a:r>
            <a:r>
              <a:rPr kumimoji="1" lang="en-US" altLang="ja-JP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+</a:t>
            </a:r>
            <a:r>
              <a:rPr kumimoji="1" lang="ja-JP" altLang="en-US" sz="2800" dirty="0">
                <a:solidFill>
                  <a:schemeClr val="tx1"/>
                </a:solidFill>
                <a:latin typeface="UD Digi Kyokasho NP-R" panose="02020400000000000000" pitchFamily="18" charset="-128"/>
                <a:ea typeface="UD Digi Kyokasho NP-R" panose="02020400000000000000" pitchFamily="18" charset="-128"/>
              </a:rPr>
              <a:t>はいけません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B8F8E01-6643-7D91-D922-6BF95BE18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39866"/>
            <a:ext cx="9144000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37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58</Words>
  <Application>Microsoft Office PowerPoint</Application>
  <PresentationFormat>ワイド画面</PresentationFormat>
  <Paragraphs>10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UD Digi Kyokasho NP-R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Gentjan Pica</dc:creator>
  <cp:lastModifiedBy>Gentjan Pica</cp:lastModifiedBy>
  <cp:revision>1</cp:revision>
  <dcterms:created xsi:type="dcterms:W3CDTF">2026-06-12T07:23:40Z</dcterms:created>
  <dcterms:modified xsi:type="dcterms:W3CDTF">2026-06-12T09:11:15Z</dcterms:modified>
</cp:coreProperties>
</file>