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6" r:id="rId4"/>
    <p:sldId id="261" r:id="rId5"/>
    <p:sldId id="262" r:id="rId6"/>
    <p:sldId id="259" r:id="rId7"/>
    <p:sldId id="260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18" autoAdjust="0"/>
    <p:restoredTop sz="94660"/>
  </p:normalViewPr>
  <p:slideViewPr>
    <p:cSldViewPr snapToGrid="0">
      <p:cViewPr varScale="1">
        <p:scale>
          <a:sx n="60" d="100"/>
          <a:sy n="60" d="100"/>
        </p:scale>
        <p:origin x="9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59E9DB5-46D8-798F-0D83-4D79E6B7D3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B7D876B-8ABE-FAB9-F5C1-E6E9543188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246FDA7-D0E9-1108-EE9D-8142FF033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9A54-7412-4C15-ACF9-646E363FD589}" type="datetimeFigureOut">
              <a:rPr kumimoji="1" lang="ja-JP" altLang="en-US" smtClean="0"/>
              <a:t>2026/6/12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1342D7B-A5B5-6EAF-8324-A5AE71858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85B4EAE-9391-93DC-2DA4-2EA5B2FB5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53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FBEAD15-3D6E-F96A-927C-AAC48AFD5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4370B7B-0711-5AC4-E589-998510EFF3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5D3BE1D-9084-91CB-8CEC-AA72B54A3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9A54-7412-4C15-ACF9-646E363FD589}" type="datetimeFigureOut">
              <a:rPr kumimoji="1" lang="ja-JP" altLang="en-US" smtClean="0"/>
              <a:t>2026/6/12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16A2DD1-B338-8B30-EFE0-80893F5C1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6531CFA-3DA2-6BEE-668E-DD1FCF8D0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060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828751B1-2E79-CDC3-B315-FF11781FA2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5D33B8B-F895-7AD2-6CA9-215EC835CB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1B71BD8-8B98-D1FC-2427-730327160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9A54-7412-4C15-ACF9-646E363FD589}" type="datetimeFigureOut">
              <a:rPr kumimoji="1" lang="ja-JP" altLang="en-US" smtClean="0"/>
              <a:t>2026/6/12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20D1CC2-58A9-2286-A4FC-A10FB850E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B7D95CD-DC1F-1F2B-13A4-85D77C92A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7897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8CEA3D-AEAF-035D-48DE-2E734D48A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3BFC39A-2069-A431-CEC5-AF85672279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C15B4BE-43B9-126D-7528-FD531A85A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9A54-7412-4C15-ACF9-646E363FD589}" type="datetimeFigureOut">
              <a:rPr kumimoji="1" lang="ja-JP" altLang="en-US" smtClean="0"/>
              <a:t>2026/6/12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89DAB33-A855-68DB-5326-DFC3546A9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7E17F4A-01FA-6A64-1302-82267F677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7333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D692A1-D7DA-1D35-AB3A-3532E9E8F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3408F6B-3FC4-B12A-02A8-B2D0716A90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B076A3E-D78F-7C1C-C515-45FB5CAE4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9A54-7412-4C15-ACF9-646E363FD589}" type="datetimeFigureOut">
              <a:rPr kumimoji="1" lang="ja-JP" altLang="en-US" smtClean="0"/>
              <a:t>2026/6/12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0B780B3-34F2-994F-08A7-06FAF446C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11E85EE-E748-C483-2D3C-14B53D900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5203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1CDD48-CCE7-B817-46DB-94231E165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0C8154E-77CA-9875-BD82-F4D2C53B0F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48B72AA-2A2C-8FCD-CFF7-11338958A1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3D48054-20A8-602F-0DA9-6E4F358C5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9A54-7412-4C15-ACF9-646E363FD589}" type="datetimeFigureOut">
              <a:rPr kumimoji="1" lang="ja-JP" altLang="en-US" smtClean="0"/>
              <a:t>2026/6/12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FB006C7-CEC0-A8F0-8D07-E88D38D80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C0A1392-A172-0BB0-2BDE-50A86A682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8276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845B627-6C9A-B78F-03C6-A48418DD3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310DD0B-F4CD-57DC-F662-BDF154FA6C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15D8596-865E-0994-9F41-A191023F99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4641645-3311-02ED-2A8F-14A1596B2F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BF5B50C-10AB-D0DF-DBCA-123E0282D7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FB0D61C-318C-C12E-D55F-86D7C0253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9A54-7412-4C15-ACF9-646E363FD589}" type="datetimeFigureOut">
              <a:rPr kumimoji="1" lang="ja-JP" altLang="en-US" smtClean="0"/>
              <a:t>2026/6/12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12BB8464-1B84-8C97-E335-3BB2B4412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48D2076-F555-24BD-A996-C97BF93A3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8061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2AF84E6-465C-95C0-4A3B-78F840AA0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FDCF919-87F9-C712-9DDB-FC8C2DE9C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9A54-7412-4C15-ACF9-646E363FD589}" type="datetimeFigureOut">
              <a:rPr kumimoji="1" lang="ja-JP" altLang="en-US" smtClean="0"/>
              <a:t>2026/6/12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EA111EB-EDEA-ED80-19EA-7575FEEEC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31588F6-8611-7B27-4F43-BAC093348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7717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D36F0AE-6FB4-9BFB-9DE1-7E8FDF8D0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9A54-7412-4C15-ACF9-646E363FD589}" type="datetimeFigureOut">
              <a:rPr kumimoji="1" lang="ja-JP" altLang="en-US" smtClean="0"/>
              <a:t>2026/6/12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FADDF78-9FFC-7F82-FDB7-60AE334EB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CCE90BE-6270-3D7A-C21E-74C036DBA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491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C3BC49-B4A2-16AC-8FF8-D9D0E9B21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2EEFA1C-6377-D010-96D8-8868EAF86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F135255-D864-079C-1D5F-6257CF6882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AE77311-6117-A438-330A-18E492C3D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9A54-7412-4C15-ACF9-646E363FD589}" type="datetimeFigureOut">
              <a:rPr kumimoji="1" lang="ja-JP" altLang="en-US" smtClean="0"/>
              <a:t>2026/6/12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DEFBACD-54F4-C111-C7A2-3C29CC27D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61FFC39-63AF-53A7-F9C2-9B8F63DAD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4484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3D9E5F8-ECD8-D712-26DF-4626D4F1B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56A3B43-3DCC-F894-CA9A-F6CE858616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C92AF25-9343-3542-9AB6-3583B85785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C259D5E-631A-4310-D82B-29DCA7061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9A54-7412-4C15-ACF9-646E363FD589}" type="datetimeFigureOut">
              <a:rPr kumimoji="1" lang="ja-JP" altLang="en-US" smtClean="0"/>
              <a:t>2026/6/12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3EAF0C9-3C05-4EB8-745E-80E789575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170F709-3AC8-D712-38B2-8B7383E8C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6848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3F16438-22E0-ECD5-A003-A5A79208D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5A606D4-9780-16B5-2ED6-17184F329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9512213-B167-4333-1FF3-23070B7D6D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CD69A54-7412-4C15-ACF9-646E363FD589}" type="datetimeFigureOut">
              <a:rPr kumimoji="1" lang="ja-JP" altLang="en-US" smtClean="0"/>
              <a:t>2026/6/12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A349709-0C3D-A82D-EB17-56B8C10400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69B2107-A863-AEFF-0857-E661296C92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0309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図 16">
            <a:extLst>
              <a:ext uri="{FF2B5EF4-FFF2-40B4-BE49-F238E27FC236}">
                <a16:creationId xmlns:a16="http://schemas.microsoft.com/office/drawing/2014/main" id="{BF221166-97AA-0485-8727-9FF1355B80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6745" y="596302"/>
            <a:ext cx="7358510" cy="5956308"/>
          </a:xfrm>
          <a:prstGeom prst="rect">
            <a:avLst/>
          </a:prstGeom>
        </p:spPr>
      </p:pic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A7814547-F7A4-A32B-C96C-685FB06B5285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て形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ください</a:t>
            </a:r>
          </a:p>
        </p:txBody>
      </p:sp>
    </p:spTree>
    <p:extLst>
      <p:ext uri="{BB962C8B-B14F-4D97-AF65-F5344CB8AC3E}">
        <p14:creationId xmlns:p14="http://schemas.microsoft.com/office/powerpoint/2010/main" val="16982662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8C0C7E-C2A7-8A37-A56D-D309AD9900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D38A2BF9-51A6-EB91-392D-6EFD107031B9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て形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はいけません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EBA789F2-7F82-BF08-D101-43A08AA6F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3057" y="1066800"/>
            <a:ext cx="8745885" cy="5149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281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図 17">
            <a:extLst>
              <a:ext uri="{FF2B5EF4-FFF2-40B4-BE49-F238E27FC236}">
                <a16:creationId xmlns:a16="http://schemas.microsoft.com/office/drawing/2014/main" id="{58D04069-598B-4E14-162B-93C2909CFE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9217" y="911443"/>
            <a:ext cx="9193565" cy="5688061"/>
          </a:xfrm>
          <a:prstGeom prst="rect">
            <a:avLst/>
          </a:prstGeom>
        </p:spPr>
      </p:pic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id="{92F2592A-A739-7AC0-750E-8C398157BB43}"/>
              </a:ext>
            </a:extLst>
          </p:cNvPr>
          <p:cNvSpPr/>
          <p:nvPr/>
        </p:nvSpPr>
        <p:spPr>
          <a:xfrm>
            <a:off x="433137" y="258496"/>
            <a:ext cx="5406190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どうぞ～て形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ください</a:t>
            </a:r>
          </a:p>
        </p:txBody>
      </p:sp>
    </p:spTree>
    <p:extLst>
      <p:ext uri="{BB962C8B-B14F-4D97-AF65-F5344CB8AC3E}">
        <p14:creationId xmlns:p14="http://schemas.microsoft.com/office/powerpoint/2010/main" val="170716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7FB49138-A959-B69F-8E45-0EE689BE2B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565" y="848965"/>
            <a:ext cx="10412870" cy="5675868"/>
          </a:xfrm>
          <a:prstGeom prst="rect">
            <a:avLst/>
          </a:prstGeom>
        </p:spPr>
      </p:pic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09B09098-3754-7C9C-944C-57AA408F809C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て形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もいいですか</a:t>
            </a:r>
          </a:p>
        </p:txBody>
      </p:sp>
    </p:spTree>
    <p:extLst>
      <p:ext uri="{BB962C8B-B14F-4D97-AF65-F5344CB8AC3E}">
        <p14:creationId xmlns:p14="http://schemas.microsoft.com/office/powerpoint/2010/main" val="2099593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8E8295-1312-A896-16E7-9E021626D1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FF6E85EA-1BDF-8CBA-F95B-03D086880BF3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て形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もいいですか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C97C1138-960C-52F0-D962-115539FFB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9932" y="1102023"/>
            <a:ext cx="9812136" cy="5346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686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FEF67C-F439-A0F4-CC4F-0911997A99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454F17A9-B196-714E-CF1F-3452AD92FA1E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て形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もいいですか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C02BA6B-8986-C50A-6F35-2226386B03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0682" y="1179095"/>
            <a:ext cx="7670635" cy="5149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814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364BF5C2-2767-FBEB-F55F-0765B7613CCD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て形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もいいですか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D32D0BC-C902-1877-62F7-9D5CAAD07C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568" y="1104179"/>
            <a:ext cx="9946105" cy="5425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620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F956DE34-02A9-1411-6C5B-462F5C5260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131697"/>
            <a:ext cx="9143999" cy="4987636"/>
          </a:xfrm>
          <a:prstGeom prst="rect">
            <a:avLst/>
          </a:prstGeom>
        </p:spPr>
      </p:pic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7AFAA003-0952-364C-3DD7-8C574F2F8443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て形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はいけません</a:t>
            </a:r>
          </a:p>
        </p:txBody>
      </p:sp>
    </p:spTree>
    <p:extLst>
      <p:ext uri="{BB962C8B-B14F-4D97-AF65-F5344CB8AC3E}">
        <p14:creationId xmlns:p14="http://schemas.microsoft.com/office/powerpoint/2010/main" val="29258176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1F86E0-02A2-3937-C11E-0E3F473AE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B178736A-DEB9-EDBB-80F6-BF1198951B99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て形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はいけません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331B20D4-1654-D3C3-44E4-6C01A7CD61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0884" y="1034715"/>
            <a:ext cx="7970232" cy="5149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590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5F8C0F-E45A-33B8-5742-A1DA07DFAE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6E41F0E9-4B73-C67B-CCC3-490AD8F8AA63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て形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はいけません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B8F8E01-6643-7D91-D922-6BF95BE186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139866"/>
            <a:ext cx="9144000" cy="4586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3374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58</Words>
  <Application>Microsoft Office PowerPoint</Application>
  <PresentationFormat>ワイド画面</PresentationFormat>
  <Paragraphs>10</Paragraphs>
  <Slides>10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5" baseType="lpstr">
      <vt:lpstr>UD Digi Kyokasho NP-R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Gentjan Pica</dc:creator>
  <cp:lastModifiedBy>Gentjan Pica</cp:lastModifiedBy>
  <cp:revision>1</cp:revision>
  <dcterms:created xsi:type="dcterms:W3CDTF">2026-06-12T07:23:40Z</dcterms:created>
  <dcterms:modified xsi:type="dcterms:W3CDTF">2026-06-12T09:11:15Z</dcterms:modified>
</cp:coreProperties>
</file>