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</p:sldIdLst>
  <p:sldSz cx="12192000" cy="6858000"/>
  <p:notesSz cx="6858000" cy="9144000"/>
  <p:custShowLst>
    <p:custShow name="ランダム１" id="0">
      <p:sldLst>
        <p:sld r:id="rId3"/>
        <p:sld r:id="rId10"/>
        <p:sld r:id="rId4"/>
        <p:sld r:id="rId11"/>
        <p:sld r:id="rId5"/>
        <p:sld r:id="rId9"/>
        <p:sld r:id="rId2"/>
        <p:sld r:id="rId6"/>
        <p:sld r:id="rId8"/>
        <p:sld r:id="rId7"/>
      </p:sldLst>
    </p:custShow>
    <p:custShow name="ランダム２" id="1">
      <p:sldLst>
        <p:sld r:id="rId11"/>
        <p:sld r:id="rId3"/>
        <p:sld r:id="rId9"/>
        <p:sld r:id="rId10"/>
        <p:sld r:id="rId2"/>
        <p:sld r:id="rId5"/>
        <p:sld r:id="rId8"/>
        <p:sld r:id="rId6"/>
        <p:sld r:id="rId7"/>
        <p:sld r:id="rId4"/>
      </p:sldLst>
    </p:custShow>
  </p:custShowLst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092" y="17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カ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ka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E6C7F99-6620-0A5A-FF2E-7ACEBEB0E71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DE0B6CB-3258-0938-65A1-E15F2E0C20A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ゴ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DAA3402-6FDA-256C-982E-4DA69D32812B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go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09995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FC7563-C57A-5969-5567-436140B5FC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EDF6DEE-9D61-34D5-FFFA-CB001AF0DF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キ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6BAEB45-4D9D-2403-1CC9-ADEBCDE0BA4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ki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82868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ク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ku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67D4C9C-41B4-B6B5-9B52-68EE26DA6C7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E565717-3945-5362-3A15-9798F275AB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ケ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CF736776-3099-C406-0C5B-E055DCD604E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ke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016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8EED8A-4274-DB75-23BF-8DFA65AFAF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54D2C6-F7DB-6ED4-C095-8D82812C9D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コ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24E285B-D5AA-DD8E-9E1E-1DD3F9DF148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ko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215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EE744D9-E9DF-61D1-8DCE-113D28E12B4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30400ABE-B117-2581-C516-C3AC5B18524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br>
              <a:rPr kumimoji="1" lang="en-US" altLang="ja-JP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</a:br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ガ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BDA8475-888D-284E-C0E2-423241154876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ga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52168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6168439-FF12-200F-F723-BA01CFF21B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98A7780-5CB2-718E-95E1-89853EA9F2B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ギ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636EDEE-0DFD-5487-CB55-C17EED356D4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gi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6553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FB48F5A-ED2D-4B09-60DF-47EBB2A8981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0F52537-B547-01E6-BE1E-32EB2D6705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グ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498BDEED-2630-3CEE-4E59-D936853E5FA5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gu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26433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DF62073-6A12-3CD3-EF7D-4D47F9693ED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3A4A50-DB9A-4C4C-31F0-A27B734943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ゲ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EF07F5B-ECFC-F62E-A287-E2830DA46EC2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ge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88425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21</Words>
  <Application>Microsoft Office PowerPoint</Application>
  <PresentationFormat>Widescreen</PresentationFormat>
  <Paragraphs>20</Paragraphs>
  <Slides>10</Slides>
  <Notes>0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10</vt:i4>
      </vt:variant>
      <vt:variant>
        <vt:lpstr>Presentazioni personalizzate</vt:lpstr>
      </vt:variant>
      <vt:variant>
        <vt:i4>2</vt:i4>
      </vt:variant>
    </vt:vector>
  </HeadingPairs>
  <TitlesOfParts>
    <vt:vector size="17" baseType="lpstr">
      <vt:lpstr>UD Digi Kyokasho N-B</vt:lpstr>
      <vt:lpstr>游ゴシック</vt:lpstr>
      <vt:lpstr>游ゴシック Light</vt:lpstr>
      <vt:lpstr>Arial</vt:lpstr>
      <vt:lpstr>Tema di Office</vt:lpstr>
      <vt:lpstr>カ</vt:lpstr>
      <vt:lpstr>キ</vt:lpstr>
      <vt:lpstr>ク</vt:lpstr>
      <vt:lpstr>ケ</vt:lpstr>
      <vt:lpstr>コ</vt:lpstr>
      <vt:lpstr> ガ</vt:lpstr>
      <vt:lpstr>ギ</vt:lpstr>
      <vt:lpstr>グ</vt:lpstr>
      <vt:lpstr>ゲ</vt:lpstr>
      <vt:lpstr>ゴ</vt:lpstr>
      <vt:lpstr>ランダム１</vt:lpstr>
      <vt:lpstr>ランダム２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8</cp:revision>
  <dcterms:created xsi:type="dcterms:W3CDTF">2025-03-12T09:25:08Z</dcterms:created>
  <dcterms:modified xsi:type="dcterms:W3CDTF">2025-09-10T12:02:24Z</dcterms:modified>
</cp:coreProperties>
</file>

<file path=docProps/thumbnail.jpeg>
</file>