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</p:sldIdLst>
  <p:sldSz cx="12192000" cy="6858000"/>
  <p:notesSz cx="6858000" cy="9144000"/>
  <p:custShowLst>
    <p:custShow name="ランダム１" id="0">
      <p:sldLst>
        <p:sld r:id="rId3"/>
        <p:sld r:id="rId10"/>
        <p:sld r:id="rId4"/>
        <p:sld r:id="rId11"/>
        <p:sld r:id="rId5"/>
        <p:sld r:id="rId9"/>
        <p:sld r:id="rId2"/>
        <p:sld r:id="rId6"/>
        <p:sld r:id="rId8"/>
        <p:sld r:id="rId7"/>
      </p:sldLst>
    </p:custShow>
    <p:custShow name="ランダム２" id="1">
      <p:sldLst>
        <p:sld r:id="rId11"/>
        <p:sld r:id="rId3"/>
        <p:sld r:id="rId9"/>
        <p:sld r:id="rId10"/>
        <p:sld r:id="rId2"/>
        <p:sld r:id="rId5"/>
        <p:sld r:id="rId8"/>
        <p:sld r:id="rId6"/>
        <p:sld r:id="rId7"/>
        <p:sld r:id="rId4"/>
      </p:sldLst>
    </p:custShow>
  </p:custShowLst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00" autoAdjust="0"/>
    <p:restoredTop sz="94061" autoAdjust="0"/>
  </p:normalViewPr>
  <p:slideViewPr>
    <p:cSldViewPr snapToGrid="0">
      <p:cViewPr varScale="1">
        <p:scale>
          <a:sx n="61" d="100"/>
          <a:sy n="61" d="100"/>
        </p:scale>
        <p:origin x="1092" y="17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B67B12A-6834-2C77-82F5-EB0BE0115F8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it-IT" altLang="ja-JP"/>
              <a:t>Fare clic per modificare lo stile del titolo dello schema</a:t>
            </a:r>
            <a:endParaRPr kumimoji="1" lang="ja-JP" altLang="en-US"/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CA3E8ABC-4A05-882B-D69C-EEE01E73EE8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it-IT" altLang="ja-JP"/>
              <a:t>Fare clic per modificare lo stile del sottotitolo dello schema</a:t>
            </a:r>
            <a:endParaRPr kumimoji="1" lang="ja-JP" altLang="en-US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7AC6A73C-5059-43E6-BD9D-CEE8A7312B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E2FB4-6590-49A1-9625-71488792D723}" type="datetimeFigureOut">
              <a:rPr kumimoji="1" lang="ja-JP" altLang="en-US" smtClean="0"/>
              <a:t>2025/9/10</a:t>
            </a:fld>
            <a:endParaRPr kumimoji="1" lang="ja-JP" altLang="en-US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E57742D8-0BF4-EC17-B794-4D9FADF0BC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89C51E44-BF31-8AEB-31A1-A1252033E0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F0140-9D06-4443-A220-6C061D451D51}" type="slidenum">
              <a:rPr kumimoji="1" lang="ja-JP" altLang="en-US" smtClean="0"/>
              <a:t>‹N›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883277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16604D4-25E4-74DB-3D73-0D9F1DD90B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it-IT" altLang="ja-JP"/>
              <a:t>Fare clic per modificare lo stile del titolo dello schema</a:t>
            </a:r>
            <a:endParaRPr kumimoji="1" lang="ja-JP" altLang="en-US"/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C136ABF2-91BB-330D-E642-EE771EE4629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it-IT" altLang="ja-JP"/>
              <a:t>Fare clic per modificare gli stili del testo dello schema</a:t>
            </a:r>
          </a:p>
          <a:p>
            <a:pPr lvl="1"/>
            <a:r>
              <a:rPr kumimoji="1" lang="it-IT" altLang="ja-JP"/>
              <a:t>Secondo livello</a:t>
            </a:r>
          </a:p>
          <a:p>
            <a:pPr lvl="2"/>
            <a:r>
              <a:rPr kumimoji="1" lang="it-IT" altLang="ja-JP"/>
              <a:t>Terzo livello</a:t>
            </a:r>
          </a:p>
          <a:p>
            <a:pPr lvl="3"/>
            <a:r>
              <a:rPr kumimoji="1" lang="it-IT" altLang="ja-JP"/>
              <a:t>Quarto livello</a:t>
            </a:r>
          </a:p>
          <a:p>
            <a:pPr lvl="4"/>
            <a:r>
              <a:rPr kumimoji="1" lang="it-IT" altLang="ja-JP"/>
              <a:t>Quinto livello</a:t>
            </a:r>
            <a:endParaRPr kumimoji="1" lang="ja-JP" altLang="en-US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7D28F73B-4371-57A2-488F-21FF11A320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E2FB4-6590-49A1-9625-71488792D723}" type="datetimeFigureOut">
              <a:rPr kumimoji="1" lang="ja-JP" altLang="en-US" smtClean="0"/>
              <a:t>2025/9/10</a:t>
            </a:fld>
            <a:endParaRPr kumimoji="1" lang="ja-JP" altLang="en-US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EB0AE73-0AAC-3BCA-7B20-803C7E81AF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CA2D5780-85E0-307C-52AD-98A81E6F76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F0140-9D06-4443-A220-6C061D451D51}" type="slidenum">
              <a:rPr kumimoji="1" lang="ja-JP" altLang="en-US" smtClean="0"/>
              <a:t>‹N›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430762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26504175-9178-5F5F-9F6E-33A3227B2B0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it-IT" altLang="ja-JP"/>
              <a:t>Fare clic per modificare lo stile del titolo dello schema</a:t>
            </a:r>
            <a:endParaRPr kumimoji="1" lang="ja-JP" altLang="en-US"/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6A6FFC69-6D06-D0F8-27D3-6CC0B11E90E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it-IT" altLang="ja-JP"/>
              <a:t>Fare clic per modificare gli stili del testo dello schema</a:t>
            </a:r>
          </a:p>
          <a:p>
            <a:pPr lvl="1"/>
            <a:r>
              <a:rPr kumimoji="1" lang="it-IT" altLang="ja-JP"/>
              <a:t>Secondo livello</a:t>
            </a:r>
          </a:p>
          <a:p>
            <a:pPr lvl="2"/>
            <a:r>
              <a:rPr kumimoji="1" lang="it-IT" altLang="ja-JP"/>
              <a:t>Terzo livello</a:t>
            </a:r>
          </a:p>
          <a:p>
            <a:pPr lvl="3"/>
            <a:r>
              <a:rPr kumimoji="1" lang="it-IT" altLang="ja-JP"/>
              <a:t>Quarto livello</a:t>
            </a:r>
          </a:p>
          <a:p>
            <a:pPr lvl="4"/>
            <a:r>
              <a:rPr kumimoji="1" lang="it-IT" altLang="ja-JP"/>
              <a:t>Quinto livello</a:t>
            </a:r>
            <a:endParaRPr kumimoji="1" lang="ja-JP" altLang="en-US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CCEC814F-0ACC-CC8B-BA23-572AF7ABBF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E2FB4-6590-49A1-9625-71488792D723}" type="datetimeFigureOut">
              <a:rPr kumimoji="1" lang="ja-JP" altLang="en-US" smtClean="0"/>
              <a:t>2025/9/10</a:t>
            </a:fld>
            <a:endParaRPr kumimoji="1" lang="ja-JP" altLang="en-US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C1F12794-AF38-6CE1-BE15-A35AF77EC3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2E19602A-9DF9-E6BE-EFF8-82D218C655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F0140-9D06-4443-A220-6C061D451D51}" type="slidenum">
              <a:rPr kumimoji="1" lang="ja-JP" altLang="en-US" smtClean="0"/>
              <a:t>‹N›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0923231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Englis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915504A-07A1-3B54-8203-3670FD531D2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524000" y="2235200"/>
            <a:ext cx="9144000" cy="2387600"/>
          </a:xfrm>
        </p:spPr>
        <p:txBody>
          <a:bodyPr anchor="b">
            <a:normAutofit/>
          </a:bodyPr>
          <a:lstStyle>
            <a:lvl1pPr algn="ctr">
              <a:defRPr sz="10000"/>
            </a:lvl1pPr>
          </a:lstStyle>
          <a:p>
            <a:r>
              <a:rPr kumimoji="1" lang="it-IT" altLang="ja-JP" dirty="0"/>
              <a:t>Japan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8869833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0DC73F28-A35A-A5EC-A9F5-A061FDF7CF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it-IT" altLang="ja-JP"/>
              <a:t>Fare clic per modificare lo stile del titolo dello schema</a:t>
            </a:r>
            <a:endParaRPr kumimoji="1" lang="ja-JP" altLang="en-US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4DD7ECA6-C312-B115-2B95-E628F2D2586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it-IT" altLang="ja-JP"/>
              <a:t>Fare clic per modificare gli stili del testo dello schema</a:t>
            </a:r>
          </a:p>
          <a:p>
            <a:pPr lvl="1"/>
            <a:r>
              <a:rPr kumimoji="1" lang="it-IT" altLang="ja-JP"/>
              <a:t>Secondo livello</a:t>
            </a:r>
          </a:p>
          <a:p>
            <a:pPr lvl="2"/>
            <a:r>
              <a:rPr kumimoji="1" lang="it-IT" altLang="ja-JP"/>
              <a:t>Terzo livello</a:t>
            </a:r>
          </a:p>
          <a:p>
            <a:pPr lvl="3"/>
            <a:r>
              <a:rPr kumimoji="1" lang="it-IT" altLang="ja-JP"/>
              <a:t>Quarto livello</a:t>
            </a:r>
          </a:p>
          <a:p>
            <a:pPr lvl="4"/>
            <a:r>
              <a:rPr kumimoji="1" lang="it-IT" altLang="ja-JP"/>
              <a:t>Quinto livello</a:t>
            </a:r>
            <a:endParaRPr kumimoji="1" lang="ja-JP" altLang="en-US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E0BFC58-CA69-7944-4524-AF7FB3946D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E2FB4-6590-49A1-9625-71488792D723}" type="datetimeFigureOut">
              <a:rPr kumimoji="1" lang="ja-JP" altLang="en-US" smtClean="0"/>
              <a:t>2025/9/10</a:t>
            </a:fld>
            <a:endParaRPr kumimoji="1" lang="ja-JP" altLang="en-US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3E521974-8E9B-0CB7-6BE2-914BF91F59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7E2E7D-2990-1EB9-CF9F-E2122DC828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F0140-9D06-4443-A220-6C061D451D51}" type="slidenum">
              <a:rPr kumimoji="1" lang="ja-JP" altLang="en-US" smtClean="0"/>
              <a:t>‹N›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34085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75122CE-B94C-8A64-FF6C-150A96F6C2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it-IT" altLang="ja-JP"/>
              <a:t>Fare clic per modificare lo stile del titolo dello schema</a:t>
            </a:r>
            <a:endParaRPr kumimoji="1" lang="ja-JP" altLang="en-US"/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850489DB-03D0-C4E9-E73F-3B1F019D033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kumimoji="1" lang="it-IT" altLang="ja-JP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E6618BCE-1735-AB63-CF78-25889CF8E0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E2FB4-6590-49A1-9625-71488792D723}" type="datetimeFigureOut">
              <a:rPr kumimoji="1" lang="ja-JP" altLang="en-US" smtClean="0"/>
              <a:t>2025/9/10</a:t>
            </a:fld>
            <a:endParaRPr kumimoji="1" lang="ja-JP" altLang="en-US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94831A48-3A91-0FB2-9FE4-4190F357C2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E26A22E-2B54-7061-67B3-1E7BB12767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F0140-9D06-4443-A220-6C061D451D51}" type="slidenum">
              <a:rPr kumimoji="1" lang="ja-JP" altLang="en-US" smtClean="0"/>
              <a:t>‹N›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50409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52E5B2-6634-286C-07A8-921DB2D864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it-IT" altLang="ja-JP"/>
              <a:t>Fare clic per modificare lo stile del titolo dello schema</a:t>
            </a:r>
            <a:endParaRPr kumimoji="1" lang="ja-JP" altLang="en-US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E7015DDC-4E8A-9EAE-2884-86391B19828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it-IT" altLang="ja-JP"/>
              <a:t>Fare clic per modificare gli stili del testo dello schema</a:t>
            </a:r>
          </a:p>
          <a:p>
            <a:pPr lvl="1"/>
            <a:r>
              <a:rPr kumimoji="1" lang="it-IT" altLang="ja-JP"/>
              <a:t>Secondo livello</a:t>
            </a:r>
          </a:p>
          <a:p>
            <a:pPr lvl="2"/>
            <a:r>
              <a:rPr kumimoji="1" lang="it-IT" altLang="ja-JP"/>
              <a:t>Terzo livello</a:t>
            </a:r>
          </a:p>
          <a:p>
            <a:pPr lvl="3"/>
            <a:r>
              <a:rPr kumimoji="1" lang="it-IT" altLang="ja-JP"/>
              <a:t>Quarto livello</a:t>
            </a:r>
          </a:p>
          <a:p>
            <a:pPr lvl="4"/>
            <a:r>
              <a:rPr kumimoji="1" lang="it-IT" altLang="ja-JP"/>
              <a:t>Quinto livello</a:t>
            </a:r>
            <a:endParaRPr kumimoji="1" lang="ja-JP" altLang="en-US"/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CC021322-5682-3EE3-A222-F3A0133FD3C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it-IT" altLang="ja-JP"/>
              <a:t>Fare clic per modificare gli stili del testo dello schema</a:t>
            </a:r>
          </a:p>
          <a:p>
            <a:pPr lvl="1"/>
            <a:r>
              <a:rPr kumimoji="1" lang="it-IT" altLang="ja-JP"/>
              <a:t>Secondo livello</a:t>
            </a:r>
          </a:p>
          <a:p>
            <a:pPr lvl="2"/>
            <a:r>
              <a:rPr kumimoji="1" lang="it-IT" altLang="ja-JP"/>
              <a:t>Terzo livello</a:t>
            </a:r>
          </a:p>
          <a:p>
            <a:pPr lvl="3"/>
            <a:r>
              <a:rPr kumimoji="1" lang="it-IT" altLang="ja-JP"/>
              <a:t>Quarto livello</a:t>
            </a:r>
          </a:p>
          <a:p>
            <a:pPr lvl="4"/>
            <a:r>
              <a:rPr kumimoji="1" lang="it-IT" altLang="ja-JP"/>
              <a:t>Quinto livello</a:t>
            </a:r>
            <a:endParaRPr kumimoji="1" lang="ja-JP" altLang="en-US"/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5A8B9C04-18D6-BDD4-A1A4-1D89CEF778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E2FB4-6590-49A1-9625-71488792D723}" type="datetimeFigureOut">
              <a:rPr kumimoji="1" lang="ja-JP" altLang="en-US" smtClean="0"/>
              <a:t>2025/9/10</a:t>
            </a:fld>
            <a:endParaRPr kumimoji="1" lang="ja-JP" altLang="en-US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16A07F89-C61A-7513-A245-4A6866BCBE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BB902511-8BB6-1110-DE8B-A09272ECC1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F0140-9D06-4443-A220-6C061D451D51}" type="slidenum">
              <a:rPr kumimoji="1" lang="ja-JP" altLang="en-US" smtClean="0"/>
              <a:t>‹N›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319957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02EB4BA0-0149-FD0F-195A-D037FE5885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it-IT" altLang="ja-JP"/>
              <a:t>Fare clic per modificare lo stile del titolo dello schema</a:t>
            </a:r>
            <a:endParaRPr kumimoji="1" lang="ja-JP" altLang="en-US"/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025EA96C-BEB2-8CE1-8313-F5D27546D31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it-IT" altLang="ja-JP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449186E6-E814-529F-81C2-2C971F4898F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it-IT" altLang="ja-JP"/>
              <a:t>Fare clic per modificare gli stili del testo dello schema</a:t>
            </a:r>
          </a:p>
          <a:p>
            <a:pPr lvl="1"/>
            <a:r>
              <a:rPr kumimoji="1" lang="it-IT" altLang="ja-JP"/>
              <a:t>Secondo livello</a:t>
            </a:r>
          </a:p>
          <a:p>
            <a:pPr lvl="2"/>
            <a:r>
              <a:rPr kumimoji="1" lang="it-IT" altLang="ja-JP"/>
              <a:t>Terzo livello</a:t>
            </a:r>
          </a:p>
          <a:p>
            <a:pPr lvl="3"/>
            <a:r>
              <a:rPr kumimoji="1" lang="it-IT" altLang="ja-JP"/>
              <a:t>Quarto livello</a:t>
            </a:r>
          </a:p>
          <a:p>
            <a:pPr lvl="4"/>
            <a:r>
              <a:rPr kumimoji="1" lang="it-IT" altLang="ja-JP"/>
              <a:t>Quinto livello</a:t>
            </a:r>
            <a:endParaRPr kumimoji="1" lang="ja-JP" altLang="en-US"/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DAD35B6F-482C-E76C-272D-049C105A47D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it-IT" altLang="ja-JP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ED7361B3-E1DF-7B05-EBEB-218E5D30B36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it-IT" altLang="ja-JP"/>
              <a:t>Fare clic per modificare gli stili del testo dello schema</a:t>
            </a:r>
          </a:p>
          <a:p>
            <a:pPr lvl="1"/>
            <a:r>
              <a:rPr kumimoji="1" lang="it-IT" altLang="ja-JP"/>
              <a:t>Secondo livello</a:t>
            </a:r>
          </a:p>
          <a:p>
            <a:pPr lvl="2"/>
            <a:r>
              <a:rPr kumimoji="1" lang="it-IT" altLang="ja-JP"/>
              <a:t>Terzo livello</a:t>
            </a:r>
          </a:p>
          <a:p>
            <a:pPr lvl="3"/>
            <a:r>
              <a:rPr kumimoji="1" lang="it-IT" altLang="ja-JP"/>
              <a:t>Quarto livello</a:t>
            </a:r>
          </a:p>
          <a:p>
            <a:pPr lvl="4"/>
            <a:r>
              <a:rPr kumimoji="1" lang="it-IT" altLang="ja-JP"/>
              <a:t>Quinto livello</a:t>
            </a:r>
            <a:endParaRPr kumimoji="1" lang="ja-JP" altLang="en-US"/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5A0E5319-EEC4-A1AC-93F1-DB6C98D485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E2FB4-6590-49A1-9625-71488792D723}" type="datetimeFigureOut">
              <a:rPr kumimoji="1" lang="ja-JP" altLang="en-US" smtClean="0"/>
              <a:t>2025/9/10</a:t>
            </a:fld>
            <a:endParaRPr kumimoji="1" lang="ja-JP" altLang="en-US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4729FE5B-2E26-2640-4694-0D1A1536F4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B02D39CC-287C-E8CB-CAB6-8C5FA58C72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F0140-9D06-4443-A220-6C061D451D51}" type="slidenum">
              <a:rPr kumimoji="1" lang="ja-JP" altLang="en-US" smtClean="0"/>
              <a:t>‹N›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416039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8F45525-4AA6-12CE-A68E-F88D0DFEF8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it-IT" altLang="ja-JP"/>
              <a:t>Fare clic per modificare lo stile del titolo dello schema</a:t>
            </a:r>
            <a:endParaRPr kumimoji="1" lang="ja-JP" altLang="en-US"/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95085340-6916-6484-8A4A-A137929AF5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E2FB4-6590-49A1-9625-71488792D723}" type="datetimeFigureOut">
              <a:rPr kumimoji="1" lang="ja-JP" altLang="en-US" smtClean="0"/>
              <a:t>2025/9/10</a:t>
            </a:fld>
            <a:endParaRPr kumimoji="1" lang="ja-JP" altLang="en-US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293D62FC-DAE8-8C78-1BF8-8F0C986BBD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20DB2B53-80DF-C012-1473-DCAD6B282E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F0140-9D06-4443-A220-6C061D451D51}" type="slidenum">
              <a:rPr kumimoji="1" lang="ja-JP" altLang="en-US" smtClean="0"/>
              <a:t>‹N›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498770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1A531CA0-5490-4A8F-280C-BEA465289D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E2FB4-6590-49A1-9625-71488792D723}" type="datetimeFigureOut">
              <a:rPr kumimoji="1" lang="ja-JP" altLang="en-US" smtClean="0"/>
              <a:t>2025/9/10</a:t>
            </a:fld>
            <a:endParaRPr kumimoji="1" lang="ja-JP" altLang="en-US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476FB396-1D69-2F4D-88E7-A0C270B63F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027097EB-1FFD-2DF7-4102-06831E809B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F0140-9D06-4443-A220-6C061D451D51}" type="slidenum">
              <a:rPr kumimoji="1" lang="ja-JP" altLang="en-US" smtClean="0"/>
              <a:t>‹N›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120238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70148BB-2F9C-1FB0-0419-C0CB8C775E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it-IT" altLang="ja-JP"/>
              <a:t>Fare clic per modificare lo stile del titolo dello schema</a:t>
            </a:r>
            <a:endParaRPr kumimoji="1" lang="ja-JP" altLang="en-US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688623F1-4DCA-0008-15CC-16392C410A2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it-IT" altLang="ja-JP"/>
              <a:t>Fare clic per modificare gli stili del testo dello schema</a:t>
            </a:r>
          </a:p>
          <a:p>
            <a:pPr lvl="1"/>
            <a:r>
              <a:rPr kumimoji="1" lang="it-IT" altLang="ja-JP"/>
              <a:t>Secondo livello</a:t>
            </a:r>
          </a:p>
          <a:p>
            <a:pPr lvl="2"/>
            <a:r>
              <a:rPr kumimoji="1" lang="it-IT" altLang="ja-JP"/>
              <a:t>Terzo livello</a:t>
            </a:r>
          </a:p>
          <a:p>
            <a:pPr lvl="3"/>
            <a:r>
              <a:rPr kumimoji="1" lang="it-IT" altLang="ja-JP"/>
              <a:t>Quarto livello</a:t>
            </a:r>
          </a:p>
          <a:p>
            <a:pPr lvl="4"/>
            <a:r>
              <a:rPr kumimoji="1" lang="it-IT" altLang="ja-JP"/>
              <a:t>Quinto livello</a:t>
            </a:r>
            <a:endParaRPr kumimoji="1" lang="ja-JP" altLang="en-US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06744FF9-1311-E630-0EFB-6C98ADB7795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it-IT" altLang="ja-JP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54C88386-278F-9103-EBCD-F0B03463C0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E2FB4-6590-49A1-9625-71488792D723}" type="datetimeFigureOut">
              <a:rPr kumimoji="1" lang="ja-JP" altLang="en-US" smtClean="0"/>
              <a:t>2025/9/10</a:t>
            </a:fld>
            <a:endParaRPr kumimoji="1" lang="ja-JP" altLang="en-US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19FAE5FE-FCB0-175B-B427-A079FCA004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89FC279B-6677-64EF-1143-80E74A4B8F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F0140-9D06-4443-A220-6C061D451D51}" type="slidenum">
              <a:rPr kumimoji="1" lang="ja-JP" altLang="en-US" smtClean="0"/>
              <a:t>‹N›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157397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0D1964B-EED4-BD84-99C5-4B13878EB9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it-IT" altLang="ja-JP"/>
              <a:t>Fare clic per modificare lo stile del titolo dello schema</a:t>
            </a:r>
            <a:endParaRPr kumimoji="1" lang="ja-JP" altLang="en-US"/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96173AB5-CC2D-413F-305B-C095543B724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CAD43BD4-D8F6-6319-8946-E2091F0D141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it-IT" altLang="ja-JP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67AD9FC-36B7-69D1-D73C-F4197605AD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E2FB4-6590-49A1-9625-71488792D723}" type="datetimeFigureOut">
              <a:rPr kumimoji="1" lang="ja-JP" altLang="en-US" smtClean="0"/>
              <a:t>2025/9/10</a:t>
            </a:fld>
            <a:endParaRPr kumimoji="1" lang="ja-JP" altLang="en-US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1DF1620C-2F32-1295-DCA7-B5334F40C9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79F7120B-CCBD-1936-1F15-1A1B796AF4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F0140-9D06-4443-A220-6C061D451D51}" type="slidenum">
              <a:rPr kumimoji="1" lang="ja-JP" altLang="en-US" smtClean="0"/>
              <a:t>‹N›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05141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5A04F51A-1A2F-0345-9CC4-9F56336851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it-IT" altLang="ja-JP"/>
              <a:t>Fare clic per modificare lo stile del titolo dello schema</a:t>
            </a:r>
            <a:endParaRPr kumimoji="1" lang="ja-JP" altLang="en-US"/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4B38B626-2595-E052-AFC1-EE381ED196B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it-IT" altLang="ja-JP"/>
              <a:t>Fare clic per modificare gli stili del testo dello schema</a:t>
            </a:r>
          </a:p>
          <a:p>
            <a:pPr lvl="1"/>
            <a:r>
              <a:rPr kumimoji="1" lang="it-IT" altLang="ja-JP"/>
              <a:t>Secondo livello</a:t>
            </a:r>
          </a:p>
          <a:p>
            <a:pPr lvl="2"/>
            <a:r>
              <a:rPr kumimoji="1" lang="it-IT" altLang="ja-JP"/>
              <a:t>Terzo livello</a:t>
            </a:r>
          </a:p>
          <a:p>
            <a:pPr lvl="3"/>
            <a:r>
              <a:rPr kumimoji="1" lang="it-IT" altLang="ja-JP"/>
              <a:t>Quarto livello</a:t>
            </a:r>
          </a:p>
          <a:p>
            <a:pPr lvl="4"/>
            <a:r>
              <a:rPr kumimoji="1" lang="it-IT" altLang="ja-JP"/>
              <a:t>Quinto livello</a:t>
            </a:r>
            <a:endParaRPr kumimoji="1" lang="ja-JP" altLang="en-US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DF6BFFF9-6F7D-9C62-79C5-69F0136B4EA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ACE2FB4-6590-49A1-9625-71488792D723}" type="datetimeFigureOut">
              <a:rPr kumimoji="1" lang="ja-JP" altLang="en-US" smtClean="0"/>
              <a:t>2025/9/10</a:t>
            </a:fld>
            <a:endParaRPr kumimoji="1" lang="ja-JP" altLang="en-US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47A1C0C-5E7A-A3D8-A220-C6868F4F17B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D842205-37BB-78FD-0D46-B9291C0AE99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C53F0140-9D06-4443-A220-6C061D451D51}" type="slidenum">
              <a:rPr kumimoji="1" lang="ja-JP" altLang="en-US" smtClean="0"/>
              <a:t>‹N›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942469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D81D8D6-7473-59F8-8E61-E667554569E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438441"/>
            <a:ext cx="9144000" cy="2882922"/>
          </a:xfrm>
        </p:spPr>
        <p:txBody>
          <a:bodyPr>
            <a:noAutofit/>
          </a:bodyPr>
          <a:lstStyle/>
          <a:p>
            <a:r>
              <a:rPr lang="ja-JP" altLang="en-US" sz="20000" dirty="0">
                <a:latin typeface="UD Digi Kyokasho N-B" panose="02020700000000000000" pitchFamily="17" charset="-128"/>
                <a:ea typeface="UD Digi Kyokasho N-B" panose="02020700000000000000" pitchFamily="17" charset="-128"/>
              </a:rPr>
              <a:t>カ</a:t>
            </a:r>
            <a:endParaRPr kumimoji="1" lang="ja-JP" altLang="en-US" sz="20000" dirty="0">
              <a:latin typeface="UD Digi Kyokasho N-B" panose="02020700000000000000" pitchFamily="17" charset="-128"/>
              <a:ea typeface="UD Digi Kyokasho N-B" panose="02020700000000000000" pitchFamily="17" charset="-128"/>
            </a:endParaRPr>
          </a:p>
        </p:txBody>
      </p:sp>
      <p:sp>
        <p:nvSpPr>
          <p:cNvPr id="3" name="Titolo 1">
            <a:extLst>
              <a:ext uri="{FF2B5EF4-FFF2-40B4-BE49-F238E27FC236}">
                <a16:creationId xmlns:a16="http://schemas.microsoft.com/office/drawing/2014/main" id="{F8AAA6EE-ECDD-BCFB-3851-D56971BCD469}"/>
              </a:ext>
            </a:extLst>
          </p:cNvPr>
          <p:cNvSpPr txBox="1">
            <a:spLocks/>
          </p:cNvSpPr>
          <p:nvPr/>
        </p:nvSpPr>
        <p:spPr>
          <a:xfrm>
            <a:off x="1524000" y="3429000"/>
            <a:ext cx="9144000" cy="288292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10000" kern="1200">
                <a:solidFill>
                  <a:schemeClr val="tx1"/>
                </a:solidFill>
                <a:latin typeface="UD Digi Kyokasho N-B" panose="02020700000000000000" pitchFamily="17" charset="-128"/>
                <a:ea typeface="UD Digi Kyokasho N-B" panose="02020700000000000000" pitchFamily="17" charset="-128"/>
                <a:cs typeface="+mj-cs"/>
              </a:defRPr>
            </a:lvl1pPr>
          </a:lstStyle>
          <a:p>
            <a:r>
              <a:rPr lang="en-US" altLang="ja-JP" sz="20000" dirty="0">
                <a:solidFill>
                  <a:srgbClr val="FF0000"/>
                </a:solidFill>
              </a:rPr>
              <a:t>ka</a:t>
            </a:r>
            <a:endParaRPr lang="ja-JP" altLang="en-US" sz="20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42049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E6C7F99-6620-0A5A-FF2E-7ACEBEB0E71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FDE0B6CB-3258-0938-65A1-E15F2E0C20A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438441"/>
            <a:ext cx="9144000" cy="2882922"/>
          </a:xfrm>
        </p:spPr>
        <p:txBody>
          <a:bodyPr>
            <a:noAutofit/>
          </a:bodyPr>
          <a:lstStyle/>
          <a:p>
            <a:r>
              <a:rPr kumimoji="1" lang="ja-JP" altLang="en-US" sz="20000" dirty="0">
                <a:latin typeface="UD Digi Kyokasho N-B" panose="02020700000000000000" pitchFamily="17" charset="-128"/>
                <a:ea typeface="UD Digi Kyokasho N-B" panose="02020700000000000000" pitchFamily="17" charset="-128"/>
              </a:rPr>
              <a:t>ゴ</a:t>
            </a:r>
          </a:p>
        </p:txBody>
      </p:sp>
      <p:sp>
        <p:nvSpPr>
          <p:cNvPr id="3" name="Titolo 1">
            <a:extLst>
              <a:ext uri="{FF2B5EF4-FFF2-40B4-BE49-F238E27FC236}">
                <a16:creationId xmlns:a16="http://schemas.microsoft.com/office/drawing/2014/main" id="{ADAA3402-6FDA-256C-982E-4DA69D32812B}"/>
              </a:ext>
            </a:extLst>
          </p:cNvPr>
          <p:cNvSpPr txBox="1">
            <a:spLocks/>
          </p:cNvSpPr>
          <p:nvPr/>
        </p:nvSpPr>
        <p:spPr>
          <a:xfrm>
            <a:off x="1524000" y="3429000"/>
            <a:ext cx="9144000" cy="288292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10000" kern="1200">
                <a:solidFill>
                  <a:schemeClr val="tx1"/>
                </a:solidFill>
                <a:latin typeface="UD Digi Kyokasho N-B" panose="02020700000000000000" pitchFamily="17" charset="-128"/>
                <a:ea typeface="UD Digi Kyokasho N-B" panose="02020700000000000000" pitchFamily="17" charset="-128"/>
                <a:cs typeface="+mj-cs"/>
              </a:defRPr>
            </a:lvl1pPr>
          </a:lstStyle>
          <a:p>
            <a:r>
              <a:rPr lang="en-US" altLang="ja-JP" sz="20000" dirty="0">
                <a:solidFill>
                  <a:srgbClr val="FF0000"/>
                </a:solidFill>
              </a:rPr>
              <a:t>go</a:t>
            </a:r>
            <a:endParaRPr lang="ja-JP" altLang="en-US" sz="20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09995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1FC7563-C57A-5969-5567-436140B5FCC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EDF6DEE-9D61-34D5-FFFA-CB001AF0DF6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438441"/>
            <a:ext cx="9144000" cy="2882922"/>
          </a:xfrm>
        </p:spPr>
        <p:txBody>
          <a:bodyPr>
            <a:noAutofit/>
          </a:bodyPr>
          <a:lstStyle/>
          <a:p>
            <a:r>
              <a:rPr kumimoji="1" lang="ja-JP" altLang="en-US" sz="20000" dirty="0">
                <a:latin typeface="UD Digi Kyokasho N-B" panose="02020700000000000000" pitchFamily="17" charset="-128"/>
                <a:ea typeface="UD Digi Kyokasho N-B" panose="02020700000000000000" pitchFamily="17" charset="-128"/>
              </a:rPr>
              <a:t>キ</a:t>
            </a:r>
          </a:p>
        </p:txBody>
      </p:sp>
      <p:sp>
        <p:nvSpPr>
          <p:cNvPr id="3" name="Titolo 1">
            <a:extLst>
              <a:ext uri="{FF2B5EF4-FFF2-40B4-BE49-F238E27FC236}">
                <a16:creationId xmlns:a16="http://schemas.microsoft.com/office/drawing/2014/main" id="{F6BAEB45-4D9D-2403-1CC9-ADEBCDE0BA44}"/>
              </a:ext>
            </a:extLst>
          </p:cNvPr>
          <p:cNvSpPr txBox="1">
            <a:spLocks/>
          </p:cNvSpPr>
          <p:nvPr/>
        </p:nvSpPr>
        <p:spPr>
          <a:xfrm>
            <a:off x="1524000" y="3429000"/>
            <a:ext cx="9144000" cy="288292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10000" kern="1200">
                <a:solidFill>
                  <a:schemeClr val="tx1"/>
                </a:solidFill>
                <a:latin typeface="UD Digi Kyokasho N-B" panose="02020700000000000000" pitchFamily="17" charset="-128"/>
                <a:ea typeface="UD Digi Kyokasho N-B" panose="02020700000000000000" pitchFamily="17" charset="-128"/>
                <a:cs typeface="+mj-cs"/>
              </a:defRPr>
            </a:lvl1pPr>
          </a:lstStyle>
          <a:p>
            <a:r>
              <a:rPr lang="en-US" altLang="ja-JP" sz="20000" dirty="0">
                <a:solidFill>
                  <a:srgbClr val="FF0000"/>
                </a:solidFill>
              </a:rPr>
              <a:t>ki</a:t>
            </a:r>
            <a:endParaRPr lang="ja-JP" altLang="en-US" sz="20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82868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26FD3A2-ED18-A511-F165-C726061B33B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EB073A2-DE6E-2F57-F3EE-AD4E4ED8C6F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438441"/>
            <a:ext cx="9144000" cy="2882922"/>
          </a:xfrm>
        </p:spPr>
        <p:txBody>
          <a:bodyPr>
            <a:noAutofit/>
          </a:bodyPr>
          <a:lstStyle/>
          <a:p>
            <a:r>
              <a:rPr kumimoji="1" lang="ja-JP" altLang="en-US" sz="20000" dirty="0">
                <a:latin typeface="UD Digi Kyokasho N-B" panose="02020700000000000000" pitchFamily="17" charset="-128"/>
                <a:ea typeface="UD Digi Kyokasho N-B" panose="02020700000000000000" pitchFamily="17" charset="-128"/>
              </a:rPr>
              <a:t>ク</a:t>
            </a:r>
          </a:p>
        </p:txBody>
      </p:sp>
      <p:sp>
        <p:nvSpPr>
          <p:cNvPr id="3" name="Titolo 1">
            <a:extLst>
              <a:ext uri="{FF2B5EF4-FFF2-40B4-BE49-F238E27FC236}">
                <a16:creationId xmlns:a16="http://schemas.microsoft.com/office/drawing/2014/main" id="{AA9CC42B-0D45-BE4C-B9DA-A5C7923282E7}"/>
              </a:ext>
            </a:extLst>
          </p:cNvPr>
          <p:cNvSpPr txBox="1">
            <a:spLocks/>
          </p:cNvSpPr>
          <p:nvPr/>
        </p:nvSpPr>
        <p:spPr>
          <a:xfrm>
            <a:off x="1524000" y="3429000"/>
            <a:ext cx="9144000" cy="288292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10000" kern="1200">
                <a:solidFill>
                  <a:schemeClr val="tx1"/>
                </a:solidFill>
                <a:latin typeface="UD Digi Kyokasho N-B" panose="02020700000000000000" pitchFamily="17" charset="-128"/>
                <a:ea typeface="UD Digi Kyokasho N-B" panose="02020700000000000000" pitchFamily="17" charset="-128"/>
                <a:cs typeface="+mj-cs"/>
              </a:defRPr>
            </a:lvl1pPr>
          </a:lstStyle>
          <a:p>
            <a:r>
              <a:rPr lang="en-US" altLang="ja-JP" sz="20000" dirty="0" err="1">
                <a:solidFill>
                  <a:srgbClr val="FF0000"/>
                </a:solidFill>
              </a:rPr>
              <a:t>ku</a:t>
            </a:r>
            <a:endParaRPr lang="ja-JP" altLang="en-US" sz="20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59779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67D4C9C-41B4-B6B5-9B52-68EE26DA6C7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E565717-3945-5362-3A15-9798F275ABB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438441"/>
            <a:ext cx="9144000" cy="2882922"/>
          </a:xfrm>
        </p:spPr>
        <p:txBody>
          <a:bodyPr>
            <a:noAutofit/>
          </a:bodyPr>
          <a:lstStyle/>
          <a:p>
            <a:r>
              <a:rPr kumimoji="1" lang="ja-JP" altLang="en-US" sz="20000" dirty="0">
                <a:latin typeface="UD Digi Kyokasho N-B" panose="02020700000000000000" pitchFamily="17" charset="-128"/>
                <a:ea typeface="UD Digi Kyokasho N-B" panose="02020700000000000000" pitchFamily="17" charset="-128"/>
              </a:rPr>
              <a:t>ケ</a:t>
            </a:r>
          </a:p>
        </p:txBody>
      </p:sp>
      <p:sp>
        <p:nvSpPr>
          <p:cNvPr id="3" name="Titolo 1">
            <a:extLst>
              <a:ext uri="{FF2B5EF4-FFF2-40B4-BE49-F238E27FC236}">
                <a16:creationId xmlns:a16="http://schemas.microsoft.com/office/drawing/2014/main" id="{CF736776-3099-C406-0C5B-E055DCD604E3}"/>
              </a:ext>
            </a:extLst>
          </p:cNvPr>
          <p:cNvSpPr txBox="1">
            <a:spLocks/>
          </p:cNvSpPr>
          <p:nvPr/>
        </p:nvSpPr>
        <p:spPr>
          <a:xfrm>
            <a:off x="1524000" y="3429000"/>
            <a:ext cx="9144000" cy="288292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10000" kern="1200">
                <a:solidFill>
                  <a:schemeClr val="tx1"/>
                </a:solidFill>
                <a:latin typeface="UD Digi Kyokasho N-B" panose="02020700000000000000" pitchFamily="17" charset="-128"/>
                <a:ea typeface="UD Digi Kyokasho N-B" panose="02020700000000000000" pitchFamily="17" charset="-128"/>
                <a:cs typeface="+mj-cs"/>
              </a:defRPr>
            </a:lvl1pPr>
          </a:lstStyle>
          <a:p>
            <a:r>
              <a:rPr lang="en-US" altLang="ja-JP" sz="20000" dirty="0" err="1">
                <a:solidFill>
                  <a:srgbClr val="FF0000"/>
                </a:solidFill>
              </a:rPr>
              <a:t>ke</a:t>
            </a:r>
            <a:endParaRPr lang="ja-JP" altLang="en-US" sz="20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00016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58EED8A-4274-DB75-23BF-8DFA65AFAF5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F54D2C6-F7DB-6ED4-C095-8D82812C9D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438441"/>
            <a:ext cx="9144000" cy="2882922"/>
          </a:xfrm>
        </p:spPr>
        <p:txBody>
          <a:bodyPr>
            <a:noAutofit/>
          </a:bodyPr>
          <a:lstStyle/>
          <a:p>
            <a:r>
              <a:rPr lang="ja-JP" altLang="en-US" sz="20000" dirty="0">
                <a:latin typeface="UD Digi Kyokasho N-B" panose="02020700000000000000" pitchFamily="17" charset="-128"/>
                <a:ea typeface="UD Digi Kyokasho N-B" panose="02020700000000000000" pitchFamily="17" charset="-128"/>
              </a:rPr>
              <a:t>コ</a:t>
            </a:r>
            <a:endParaRPr kumimoji="1" lang="ja-JP" altLang="en-US" sz="20000" dirty="0">
              <a:latin typeface="UD Digi Kyokasho N-B" panose="02020700000000000000" pitchFamily="17" charset="-128"/>
              <a:ea typeface="UD Digi Kyokasho N-B" panose="02020700000000000000" pitchFamily="17" charset="-128"/>
            </a:endParaRPr>
          </a:p>
        </p:txBody>
      </p:sp>
      <p:sp>
        <p:nvSpPr>
          <p:cNvPr id="3" name="Titolo 1">
            <a:extLst>
              <a:ext uri="{FF2B5EF4-FFF2-40B4-BE49-F238E27FC236}">
                <a16:creationId xmlns:a16="http://schemas.microsoft.com/office/drawing/2014/main" id="{724E285B-D5AA-DD8E-9E1E-1DD3F9DF1488}"/>
              </a:ext>
            </a:extLst>
          </p:cNvPr>
          <p:cNvSpPr txBox="1">
            <a:spLocks/>
          </p:cNvSpPr>
          <p:nvPr/>
        </p:nvSpPr>
        <p:spPr>
          <a:xfrm>
            <a:off x="1524000" y="3429000"/>
            <a:ext cx="9144000" cy="288292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10000" kern="1200">
                <a:solidFill>
                  <a:schemeClr val="tx1"/>
                </a:solidFill>
                <a:latin typeface="UD Digi Kyokasho N-B" panose="02020700000000000000" pitchFamily="17" charset="-128"/>
                <a:ea typeface="UD Digi Kyokasho N-B" panose="02020700000000000000" pitchFamily="17" charset="-128"/>
                <a:cs typeface="+mj-cs"/>
              </a:defRPr>
            </a:lvl1pPr>
          </a:lstStyle>
          <a:p>
            <a:r>
              <a:rPr lang="en-US" altLang="ja-JP" sz="20000" dirty="0">
                <a:solidFill>
                  <a:srgbClr val="FF0000"/>
                </a:solidFill>
              </a:rPr>
              <a:t>ko</a:t>
            </a:r>
            <a:endParaRPr lang="ja-JP" altLang="en-US" sz="20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92158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EE744D9-E9DF-61D1-8DCE-113D28E12B4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30400ABE-B117-2581-C516-C3AC5B18524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438441"/>
            <a:ext cx="9144000" cy="2882922"/>
          </a:xfrm>
        </p:spPr>
        <p:txBody>
          <a:bodyPr>
            <a:noAutofit/>
          </a:bodyPr>
          <a:lstStyle/>
          <a:p>
            <a:br>
              <a:rPr kumimoji="1" lang="en-US" altLang="ja-JP" sz="20000" dirty="0">
                <a:latin typeface="UD Digi Kyokasho N-B" panose="02020700000000000000" pitchFamily="17" charset="-128"/>
                <a:ea typeface="UD Digi Kyokasho N-B" panose="02020700000000000000" pitchFamily="17" charset="-128"/>
              </a:rPr>
            </a:br>
            <a:r>
              <a:rPr lang="ja-JP" altLang="en-US" sz="20000" dirty="0">
                <a:latin typeface="UD Digi Kyokasho N-B" panose="02020700000000000000" pitchFamily="17" charset="-128"/>
                <a:ea typeface="UD Digi Kyokasho N-B" panose="02020700000000000000" pitchFamily="17" charset="-128"/>
              </a:rPr>
              <a:t>ガ</a:t>
            </a:r>
            <a:endParaRPr kumimoji="1" lang="ja-JP" altLang="en-US" sz="20000" dirty="0">
              <a:latin typeface="UD Digi Kyokasho N-B" panose="02020700000000000000" pitchFamily="17" charset="-128"/>
              <a:ea typeface="UD Digi Kyokasho N-B" panose="02020700000000000000" pitchFamily="17" charset="-128"/>
            </a:endParaRPr>
          </a:p>
        </p:txBody>
      </p:sp>
      <p:sp>
        <p:nvSpPr>
          <p:cNvPr id="3" name="Titolo 1">
            <a:extLst>
              <a:ext uri="{FF2B5EF4-FFF2-40B4-BE49-F238E27FC236}">
                <a16:creationId xmlns:a16="http://schemas.microsoft.com/office/drawing/2014/main" id="{FBDA8475-888D-284E-C0E2-423241154876}"/>
              </a:ext>
            </a:extLst>
          </p:cNvPr>
          <p:cNvSpPr txBox="1">
            <a:spLocks/>
          </p:cNvSpPr>
          <p:nvPr/>
        </p:nvSpPr>
        <p:spPr>
          <a:xfrm>
            <a:off x="1524000" y="3429000"/>
            <a:ext cx="9144000" cy="288292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10000" kern="1200">
                <a:solidFill>
                  <a:schemeClr val="tx1"/>
                </a:solidFill>
                <a:latin typeface="UD Digi Kyokasho N-B" panose="02020700000000000000" pitchFamily="17" charset="-128"/>
                <a:ea typeface="UD Digi Kyokasho N-B" panose="02020700000000000000" pitchFamily="17" charset="-128"/>
                <a:cs typeface="+mj-cs"/>
              </a:defRPr>
            </a:lvl1pPr>
          </a:lstStyle>
          <a:p>
            <a:r>
              <a:rPr lang="en-US" altLang="ja-JP" sz="20000" dirty="0">
                <a:solidFill>
                  <a:srgbClr val="FF0000"/>
                </a:solidFill>
              </a:rPr>
              <a:t>ga</a:t>
            </a:r>
            <a:endParaRPr lang="ja-JP" altLang="en-US" sz="20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52168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6168439-FF12-200F-F723-BA01CFF21BC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98A7780-5CB2-718E-95E1-89853EA9F2B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438441"/>
            <a:ext cx="9144000" cy="2882922"/>
          </a:xfrm>
        </p:spPr>
        <p:txBody>
          <a:bodyPr>
            <a:noAutofit/>
          </a:bodyPr>
          <a:lstStyle/>
          <a:p>
            <a:r>
              <a:rPr lang="ja-JP" altLang="en-US" sz="20000" dirty="0">
                <a:latin typeface="UD Digi Kyokasho N-B" panose="02020700000000000000" pitchFamily="17" charset="-128"/>
                <a:ea typeface="UD Digi Kyokasho N-B" panose="02020700000000000000" pitchFamily="17" charset="-128"/>
              </a:rPr>
              <a:t>ギ</a:t>
            </a:r>
            <a:endParaRPr kumimoji="1" lang="ja-JP" altLang="en-US" sz="20000" dirty="0">
              <a:latin typeface="UD Digi Kyokasho N-B" panose="02020700000000000000" pitchFamily="17" charset="-128"/>
              <a:ea typeface="UD Digi Kyokasho N-B" panose="02020700000000000000" pitchFamily="17" charset="-128"/>
            </a:endParaRPr>
          </a:p>
        </p:txBody>
      </p:sp>
      <p:sp>
        <p:nvSpPr>
          <p:cNvPr id="3" name="Titolo 1">
            <a:extLst>
              <a:ext uri="{FF2B5EF4-FFF2-40B4-BE49-F238E27FC236}">
                <a16:creationId xmlns:a16="http://schemas.microsoft.com/office/drawing/2014/main" id="{7636EDEE-0DFD-5487-CB55-C17EED356D47}"/>
              </a:ext>
            </a:extLst>
          </p:cNvPr>
          <p:cNvSpPr txBox="1">
            <a:spLocks/>
          </p:cNvSpPr>
          <p:nvPr/>
        </p:nvSpPr>
        <p:spPr>
          <a:xfrm>
            <a:off x="1524000" y="3429000"/>
            <a:ext cx="9144000" cy="288292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10000" kern="1200">
                <a:solidFill>
                  <a:schemeClr val="tx1"/>
                </a:solidFill>
                <a:latin typeface="UD Digi Kyokasho N-B" panose="02020700000000000000" pitchFamily="17" charset="-128"/>
                <a:ea typeface="UD Digi Kyokasho N-B" panose="02020700000000000000" pitchFamily="17" charset="-128"/>
                <a:cs typeface="+mj-cs"/>
              </a:defRPr>
            </a:lvl1pPr>
          </a:lstStyle>
          <a:p>
            <a:r>
              <a:rPr lang="en-US" altLang="ja-JP" sz="20000" dirty="0" err="1">
                <a:solidFill>
                  <a:srgbClr val="FF0000"/>
                </a:solidFill>
              </a:rPr>
              <a:t>gi</a:t>
            </a:r>
            <a:endParaRPr lang="ja-JP" altLang="en-US" sz="20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6553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FB48F5A-ED2D-4B09-60DF-47EBB2A8981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0F52537-B547-01E6-BE1E-32EB2D6705A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438441"/>
            <a:ext cx="9144000" cy="2882922"/>
          </a:xfrm>
        </p:spPr>
        <p:txBody>
          <a:bodyPr>
            <a:noAutofit/>
          </a:bodyPr>
          <a:lstStyle/>
          <a:p>
            <a:r>
              <a:rPr lang="ja-JP" altLang="en-US" sz="20000" dirty="0">
                <a:latin typeface="UD Digi Kyokasho N-B" panose="02020700000000000000" pitchFamily="17" charset="-128"/>
                <a:ea typeface="UD Digi Kyokasho N-B" panose="02020700000000000000" pitchFamily="17" charset="-128"/>
              </a:rPr>
              <a:t>グ</a:t>
            </a:r>
            <a:endParaRPr kumimoji="1" lang="ja-JP" altLang="en-US" sz="20000" dirty="0">
              <a:latin typeface="UD Digi Kyokasho N-B" panose="02020700000000000000" pitchFamily="17" charset="-128"/>
              <a:ea typeface="UD Digi Kyokasho N-B" panose="02020700000000000000" pitchFamily="17" charset="-128"/>
            </a:endParaRPr>
          </a:p>
        </p:txBody>
      </p:sp>
      <p:sp>
        <p:nvSpPr>
          <p:cNvPr id="3" name="Titolo 1">
            <a:extLst>
              <a:ext uri="{FF2B5EF4-FFF2-40B4-BE49-F238E27FC236}">
                <a16:creationId xmlns:a16="http://schemas.microsoft.com/office/drawing/2014/main" id="{498BDEED-2630-3CEE-4E59-D936853E5FA5}"/>
              </a:ext>
            </a:extLst>
          </p:cNvPr>
          <p:cNvSpPr txBox="1">
            <a:spLocks/>
          </p:cNvSpPr>
          <p:nvPr/>
        </p:nvSpPr>
        <p:spPr>
          <a:xfrm>
            <a:off x="1524000" y="3429000"/>
            <a:ext cx="9144000" cy="288292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10000" kern="1200">
                <a:solidFill>
                  <a:schemeClr val="tx1"/>
                </a:solidFill>
                <a:latin typeface="UD Digi Kyokasho N-B" panose="02020700000000000000" pitchFamily="17" charset="-128"/>
                <a:ea typeface="UD Digi Kyokasho N-B" panose="02020700000000000000" pitchFamily="17" charset="-128"/>
                <a:cs typeface="+mj-cs"/>
              </a:defRPr>
            </a:lvl1pPr>
          </a:lstStyle>
          <a:p>
            <a:r>
              <a:rPr lang="en-US" altLang="ja-JP" sz="20000" dirty="0" err="1">
                <a:solidFill>
                  <a:srgbClr val="FF0000"/>
                </a:solidFill>
              </a:rPr>
              <a:t>gu</a:t>
            </a:r>
            <a:endParaRPr lang="ja-JP" altLang="en-US" sz="20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26433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DF62073-6A12-3CD3-EF7D-4D47F9693ED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03A4A50-DB9A-4C4C-31F0-A27B7349430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438441"/>
            <a:ext cx="9144000" cy="2882922"/>
          </a:xfrm>
        </p:spPr>
        <p:txBody>
          <a:bodyPr>
            <a:noAutofit/>
          </a:bodyPr>
          <a:lstStyle/>
          <a:p>
            <a:r>
              <a:rPr lang="ja-JP" altLang="en-US" sz="20000" dirty="0">
                <a:latin typeface="UD Digi Kyokasho N-B" panose="02020700000000000000" pitchFamily="17" charset="-128"/>
                <a:ea typeface="UD Digi Kyokasho N-B" panose="02020700000000000000" pitchFamily="17" charset="-128"/>
              </a:rPr>
              <a:t>ゲ</a:t>
            </a:r>
            <a:endParaRPr kumimoji="1" lang="ja-JP" altLang="en-US" sz="20000" dirty="0">
              <a:latin typeface="UD Digi Kyokasho N-B" panose="02020700000000000000" pitchFamily="17" charset="-128"/>
              <a:ea typeface="UD Digi Kyokasho N-B" panose="02020700000000000000" pitchFamily="17" charset="-128"/>
            </a:endParaRPr>
          </a:p>
        </p:txBody>
      </p:sp>
      <p:sp>
        <p:nvSpPr>
          <p:cNvPr id="3" name="Titolo 1">
            <a:extLst>
              <a:ext uri="{FF2B5EF4-FFF2-40B4-BE49-F238E27FC236}">
                <a16:creationId xmlns:a16="http://schemas.microsoft.com/office/drawing/2014/main" id="{AEF07F5B-ECFC-F62E-A287-E2830DA46EC2}"/>
              </a:ext>
            </a:extLst>
          </p:cNvPr>
          <p:cNvSpPr txBox="1">
            <a:spLocks/>
          </p:cNvSpPr>
          <p:nvPr/>
        </p:nvSpPr>
        <p:spPr>
          <a:xfrm>
            <a:off x="1524000" y="3429000"/>
            <a:ext cx="9144000" cy="288292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10000" kern="1200">
                <a:solidFill>
                  <a:schemeClr val="tx1"/>
                </a:solidFill>
                <a:latin typeface="UD Digi Kyokasho N-B" panose="02020700000000000000" pitchFamily="17" charset="-128"/>
                <a:ea typeface="UD Digi Kyokasho N-B" panose="02020700000000000000" pitchFamily="17" charset="-128"/>
                <a:cs typeface="+mj-cs"/>
              </a:defRPr>
            </a:lvl1pPr>
          </a:lstStyle>
          <a:p>
            <a:r>
              <a:rPr lang="en-US" altLang="ja-JP" sz="20000" dirty="0" err="1">
                <a:solidFill>
                  <a:srgbClr val="FF0000"/>
                </a:solidFill>
              </a:rPr>
              <a:t>ge</a:t>
            </a:r>
            <a:endParaRPr lang="ja-JP" altLang="en-US" sz="20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88425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游ゴシック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</TotalTime>
  <Words>21</Words>
  <Application>Microsoft Office PowerPoint</Application>
  <PresentationFormat>Widescreen</PresentationFormat>
  <Paragraphs>20</Paragraphs>
  <Slides>10</Slides>
  <Notes>0</Notes>
  <HiddenSlides>0</HiddenSlides>
  <MMClips>0</MMClips>
  <ScaleCrop>false</ScaleCrop>
  <HeadingPairs>
    <vt:vector size="8" baseType="variant">
      <vt:variant>
        <vt:lpstr>Caratteri utilizzati</vt:lpstr>
      </vt:variant>
      <vt:variant>
        <vt:i4>4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10</vt:i4>
      </vt:variant>
      <vt:variant>
        <vt:lpstr>Presentazioni personalizzate</vt:lpstr>
      </vt:variant>
      <vt:variant>
        <vt:i4>2</vt:i4>
      </vt:variant>
    </vt:vector>
  </HeadingPairs>
  <TitlesOfParts>
    <vt:vector size="17" baseType="lpstr">
      <vt:lpstr>UD Digi Kyokasho N-B</vt:lpstr>
      <vt:lpstr>游ゴシック</vt:lpstr>
      <vt:lpstr>游ゴシック Light</vt:lpstr>
      <vt:lpstr>Arial</vt:lpstr>
      <vt:lpstr>Tema di Office</vt:lpstr>
      <vt:lpstr>カ</vt:lpstr>
      <vt:lpstr>キ</vt:lpstr>
      <vt:lpstr>ク</vt:lpstr>
      <vt:lpstr>ケ</vt:lpstr>
      <vt:lpstr>コ</vt:lpstr>
      <vt:lpstr> ガ</vt:lpstr>
      <vt:lpstr>ギ</vt:lpstr>
      <vt:lpstr>グ</vt:lpstr>
      <vt:lpstr>ゲ</vt:lpstr>
      <vt:lpstr>ゴ</vt:lpstr>
      <vt:lpstr>ランダム１</vt:lpstr>
      <vt:lpstr>ランダム２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Gentjan Pica</dc:creator>
  <cp:lastModifiedBy>Gentjan Pica</cp:lastModifiedBy>
  <cp:revision>8</cp:revision>
  <dcterms:created xsi:type="dcterms:W3CDTF">2025-03-12T09:25:08Z</dcterms:created>
  <dcterms:modified xsi:type="dcterms:W3CDTF">2025-09-10T12:02:24Z</dcterms:modified>
</cp:coreProperties>
</file>