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9" r:id="rId3"/>
    <p:sldId id="261" r:id="rId4"/>
  </p:sldIdLst>
  <p:sldSz cx="12192000" cy="6858000"/>
  <p:notesSz cx="6858000" cy="9144000"/>
  <p:custShowLst>
    <p:custShow name="ランダム１" id="0">
      <p:sldLst>
        <p:sld r:id="rId3"/>
        <p:sld r:id="rId2"/>
        <p:sld r:id="rId4"/>
      </p:sldLst>
    </p:custShow>
    <p:custShow name="ランダム２" id="1">
      <p:sldLst>
        <p:sld r:id="rId4"/>
        <p:sld r:id="rId3"/>
        <p:sld r:id="rId2"/>
      </p:sldLst>
    </p:custShow>
  </p:custShowLst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00" autoAdjust="0"/>
    <p:restoredTop sz="94061" autoAdjust="0"/>
  </p:normalViewPr>
  <p:slideViewPr>
    <p:cSldViewPr snapToGrid="0">
      <p:cViewPr varScale="1">
        <p:scale>
          <a:sx n="61" d="100"/>
          <a:sy n="61" d="100"/>
        </p:scale>
        <p:origin x="1092" y="150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B67B12A-6834-2C77-82F5-EB0BE0115F8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CA3E8ABC-4A05-882B-D69C-EEE01E73EE8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it-IT" altLang="ja-JP"/>
              <a:t>Fare clic per modificare lo stile del sottotitolo dello schema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7AC6A73C-5059-43E6-BD9D-CEE8A7312B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E57742D8-0BF4-EC17-B794-4D9FADF0BC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89C51E44-BF31-8AEB-31A1-A1252033E0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83277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716604D4-25E4-74DB-3D73-0D9F1DD90B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C136ABF2-91BB-330D-E642-EE771EE4629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7D28F73B-4371-57A2-488F-21FF11A320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DEB0AE73-0AAC-3BCA-7B20-803C7E81AF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CA2D5780-85E0-307C-52AD-98A81E6F76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30762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id="{26504175-9178-5F5F-9F6E-33A3227B2B0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6A6FFC69-6D06-D0F8-27D3-6CC0B11E90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CCEC814F-0ACC-CC8B-BA23-572AF7ABBF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C1F12794-AF38-6CE1-BE15-A35AF77EC3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2E19602A-9DF9-E6BE-EFF8-82D218C655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923231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Englis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915504A-07A1-3B54-8203-3670FD531D27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524000" y="2235200"/>
            <a:ext cx="9144000" cy="2387600"/>
          </a:xfrm>
        </p:spPr>
        <p:txBody>
          <a:bodyPr anchor="b">
            <a:normAutofit/>
          </a:bodyPr>
          <a:lstStyle>
            <a:lvl1pPr algn="ctr">
              <a:defRPr sz="10000"/>
            </a:lvl1pPr>
          </a:lstStyle>
          <a:p>
            <a:r>
              <a:rPr kumimoji="1" lang="it-IT" altLang="ja-JP" dirty="0"/>
              <a:t>Japan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869833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DC73F28-A35A-A5EC-A9F5-A061FDF7CF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4DD7ECA6-C312-B115-2B95-E628F2D258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5E0BFC58-CA69-7944-4524-AF7FB3946D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3E521974-8E9B-0CB7-6BE2-914BF91F59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B47E2E7D-2990-1EB9-CF9F-E2122DC828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34085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B75122CE-B94C-8A64-FF6C-150A96F6C2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850489DB-03D0-C4E9-E73F-3B1F019D03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E6618BCE-1735-AB63-CF78-25889CF8E0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94831A48-3A91-0FB2-9FE4-4190F357C2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AE26A22E-2B54-7061-67B3-1E7BB12767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0409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252E5B2-6634-286C-07A8-921DB2D864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E7015DDC-4E8A-9EAE-2884-86391B19828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CC021322-5682-3EE3-A222-F3A0133FD3C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5A8B9C04-18D6-BDD4-A1A4-1D89CEF778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6A07F89-C61A-7513-A245-4A6866BCBE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BB902511-8BB6-1110-DE8B-A09272ECC1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19957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2EB4BA0-0149-FD0F-195A-D037FE5885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025EA96C-BEB2-8CE1-8313-F5D27546D3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449186E6-E814-529F-81C2-2C971F4898F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DAD35B6F-482C-E76C-272D-049C105A47D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ED7361B3-E1DF-7B05-EBEB-218E5D30B3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id="{5A0E5319-EEC4-A1AC-93F1-DB6C98D485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id="{4729FE5B-2E26-2640-4694-0D1A1536F4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id="{B02D39CC-287C-E8CB-CAB6-8C5FA58C72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16039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8F45525-4AA6-12CE-A68E-F88D0DFEF8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95085340-6916-6484-8A4A-A137929AF5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293D62FC-DAE8-8C78-1BF8-8F0C986BBD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20DB2B53-80DF-C012-1473-DCAD6B282E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498770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id="{1A531CA0-5490-4A8F-280C-BEA465289D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id="{476FB396-1D69-2F4D-88E7-A0C270B63F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id="{027097EB-1FFD-2DF7-4102-06831E809B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20238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970148BB-2F9C-1FB0-0419-C0CB8C775E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688623F1-4DCA-0008-15CC-16392C410A2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06744FF9-1311-E630-0EFB-6C98ADB7795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54C88386-278F-9103-EBCD-F0B03463C0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9FAE5FE-FCB0-175B-B427-A079FCA004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89FC279B-6677-64EF-1143-80E74A4B8F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57397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0D1964B-EED4-BD84-99C5-4B13878EB9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id="{96173AB5-CC2D-413F-305B-C095543B724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CAD43BD4-D8F6-6319-8946-E2091F0D141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067AD9FC-36B7-69D1-D73C-F4197605AD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DF1620C-2F32-1295-DCA7-B5334F40C9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79F7120B-CCBD-1936-1F15-1A1B796AF4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05141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5A04F51A-1A2F-0345-9CC4-9F56336851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4B38B626-2595-E052-AFC1-EE381ED196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DF6BFFF9-6F7D-9C62-79C5-69F0136B4EA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B47A1C0C-5E7A-A3D8-A220-C6868F4F17B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6D842205-37BB-78FD-0D46-B9291C0AE99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942469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D81D8D6-7473-59F8-8E61-E667554569E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ヤ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8AAA6EE-ECDD-BCFB-3851-D56971BCD469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ya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242049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26FD3A2-ED18-A511-F165-C726061B33B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AEB073A2-DE6E-2F57-F3EE-AD4E4ED8C6F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ユ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AA9CC42B-0D45-BE4C-B9DA-A5C7923282E7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yu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559779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58EED8A-4274-DB75-23BF-8DFA65AFAF5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F54D2C6-F7DB-6ED4-C095-8D82812C9D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ヨ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724E285B-D5AA-DD8E-9E1E-1DD3F9DF1488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yo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892158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6</Words>
  <Application>Microsoft Office PowerPoint</Application>
  <PresentationFormat>Widescreen</PresentationFormat>
  <Paragraphs>6</Paragraphs>
  <Slides>3</Slides>
  <Notes>0</Notes>
  <HiddenSlides>0</HiddenSlides>
  <MMClips>0</MMClips>
  <ScaleCrop>false</ScaleCrop>
  <HeadingPairs>
    <vt:vector size="8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3</vt:i4>
      </vt:variant>
      <vt:variant>
        <vt:lpstr>Presentazioni personalizzate</vt:lpstr>
      </vt:variant>
      <vt:variant>
        <vt:i4>2</vt:i4>
      </vt:variant>
    </vt:vector>
  </HeadingPairs>
  <TitlesOfParts>
    <vt:vector size="10" baseType="lpstr">
      <vt:lpstr>UD Digi Kyokasho N-B</vt:lpstr>
      <vt:lpstr>游ゴシック</vt:lpstr>
      <vt:lpstr>游ゴシック Light</vt:lpstr>
      <vt:lpstr>Arial</vt:lpstr>
      <vt:lpstr>Tema di Office</vt:lpstr>
      <vt:lpstr>ヤ</vt:lpstr>
      <vt:lpstr>ユ</vt:lpstr>
      <vt:lpstr>ヨ</vt:lpstr>
      <vt:lpstr>ランダム１</vt:lpstr>
      <vt:lpstr>ランダム２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Gentjan Pica</dc:creator>
  <cp:lastModifiedBy>Gentjan Pica</cp:lastModifiedBy>
  <cp:revision>14</cp:revision>
  <dcterms:created xsi:type="dcterms:W3CDTF">2025-03-12T09:25:08Z</dcterms:created>
  <dcterms:modified xsi:type="dcterms:W3CDTF">2025-09-10T12:08:11Z</dcterms:modified>
</cp:coreProperties>
</file>

<file path=docProps/thumbnail.jpeg>
</file>