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1" r:id="rId4"/>
  </p:sldIdLst>
  <p:sldSz cx="12192000" cy="6858000"/>
  <p:notesSz cx="6858000" cy="9144000"/>
  <p:custShowLst>
    <p:custShow name="ランダム１" id="0">
      <p:sldLst>
        <p:sld r:id="rId3"/>
        <p:sld r:id="rId2"/>
        <p:sld r:id="rId4"/>
      </p:sldLst>
    </p:custShow>
    <p:custShow name="ランダム２" id="1">
      <p:sldLst>
        <p:sld r:id="rId4"/>
        <p:sld r:id="rId3"/>
        <p:sld r:id="rId2"/>
      </p:sldLst>
    </p:custShow>
  </p:custShowLst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092" y="24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ワ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wa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ヲ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o(wo)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8EED8A-4274-DB75-23BF-8DFA65AFAF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54D2C6-F7DB-6ED4-C095-8D82812C9D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ン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24E285B-D5AA-DD8E-9E1E-1DD3F9DF148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n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215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9</Words>
  <Application>Microsoft Office PowerPoint</Application>
  <PresentationFormat>Widescreen</PresentationFormat>
  <Paragraphs>6</Paragraphs>
  <Slides>3</Slides>
  <Notes>0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3</vt:i4>
      </vt:variant>
      <vt:variant>
        <vt:lpstr>Presentazioni personalizzate</vt:lpstr>
      </vt:variant>
      <vt:variant>
        <vt:i4>2</vt:i4>
      </vt:variant>
    </vt:vector>
  </HeadingPairs>
  <TitlesOfParts>
    <vt:vector size="10" baseType="lpstr">
      <vt:lpstr>UD Digi Kyokasho N-B</vt:lpstr>
      <vt:lpstr>游ゴシック</vt:lpstr>
      <vt:lpstr>游ゴシック Light</vt:lpstr>
      <vt:lpstr>Arial</vt:lpstr>
      <vt:lpstr>Tema di Office</vt:lpstr>
      <vt:lpstr>ワ</vt:lpstr>
      <vt:lpstr>ヲ</vt:lpstr>
      <vt:lpstr>ン</vt:lpstr>
      <vt:lpstr>ランダム１</vt:lpstr>
      <vt:lpstr>ランダム２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15</cp:revision>
  <dcterms:created xsi:type="dcterms:W3CDTF">2025-03-12T09:25:08Z</dcterms:created>
  <dcterms:modified xsi:type="dcterms:W3CDTF">2025-09-10T12:09:42Z</dcterms:modified>
</cp:coreProperties>
</file>

<file path=docProps/thumbnail.jpeg>
</file>