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72" r:id="rId5"/>
    <p:sldId id="273" r:id="rId6"/>
    <p:sldId id="274" r:id="rId7"/>
    <p:sldId id="275" r:id="rId8"/>
    <p:sldId id="276" r:id="rId9"/>
    <p:sldId id="277" r:id="rId10"/>
    <p:sldId id="278" r:id="rId11"/>
    <p:sldId id="279" r:id="rId12"/>
    <p:sldId id="280" r:id="rId13"/>
    <p:sldId id="283" r:id="rId14"/>
    <p:sldId id="281" r:id="rId15"/>
    <p:sldId id="282" r:id="rId16"/>
    <p:sldId id="284" r:id="rId17"/>
    <p:sldId id="285" r:id="rId18"/>
    <p:sldId id="286" r:id="rId19"/>
    <p:sldId id="287" r:id="rId20"/>
    <p:sldId id="288" r:id="rId21"/>
    <p:sldId id="289" r:id="rId22"/>
    <p:sldId id="290" r:id="rId23"/>
    <p:sldId id="291" r:id="rId24"/>
    <p:sldId id="292" r:id="rId25"/>
    <p:sldId id="293" r:id="rId26"/>
    <p:sldId id="294" r:id="rId27"/>
    <p:sldId id="295" r:id="rId28"/>
    <p:sldId id="296" r:id="rId29"/>
    <p:sldId id="297" r:id="rId30"/>
    <p:sldId id="298" r:id="rId31"/>
    <p:sldId id="299" r:id="rId32"/>
    <p:sldId id="300" r:id="rId33"/>
    <p:sldId id="301" r:id="rId3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580" autoAdjust="0"/>
    <p:restoredTop sz="94061" autoAdjust="0"/>
  </p:normalViewPr>
  <p:slideViewPr>
    <p:cSldViewPr snapToGrid="0">
      <p:cViewPr varScale="1">
        <p:scale>
          <a:sx n="61" d="100"/>
          <a:sy n="61" d="100"/>
        </p:scale>
        <p:origin x="1110" y="-11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67B12A-6834-2C77-82F5-EB0BE0115F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CA3E8ABC-4A05-882B-D69C-EEE01E73E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it-IT" altLang="ja-JP"/>
              <a:t>Fare clic per modificare lo stile del sottotitolo dello schema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AC6A73C-5059-43E6-BD9D-CEE8A7312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E57742D8-0BF4-EC17-B794-4D9FADF0BC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9C51E44-BF31-8AEB-31A1-A1252033E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32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16604D4-25E4-74DB-3D73-0D9F1DD90B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C136ABF2-91BB-330D-E642-EE771EE462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D28F73B-4371-57A2-488F-21FF11A32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EB0AE73-0AAC-3BCA-7B20-803C7E81AF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A2D5780-85E0-307C-52AD-98A81E6F7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076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26504175-9178-5F5F-9F6E-33A3227B2B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6A6FFC69-6D06-D0F8-27D3-6CC0B11E90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CCEC814F-0ACC-CC8B-BA23-572AF7AB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1F12794-AF38-6CE1-BE15-A35AF77EC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E19602A-9DF9-E6BE-EFF8-82D218C65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232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nglis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915504A-07A1-3B54-8203-3670FD531D2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524000" y="2235200"/>
            <a:ext cx="9144000" cy="2387600"/>
          </a:xfrm>
        </p:spPr>
        <p:txBody>
          <a:bodyPr anchor="b">
            <a:normAutofit/>
          </a:bodyPr>
          <a:lstStyle>
            <a:lvl1pPr algn="ctr">
              <a:defRPr sz="10000"/>
            </a:lvl1pPr>
          </a:lstStyle>
          <a:p>
            <a:r>
              <a:rPr kumimoji="1" lang="it-IT" altLang="ja-JP" dirty="0"/>
              <a:t>Japan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86983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C73F28-A35A-A5EC-A9F5-A061FDF7CF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DD7ECA6-C312-B115-2B95-E628F2D258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E0BFC58-CA69-7944-4524-AF7FB3946D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E521974-8E9B-0CB7-6BE2-914BF91F59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7E2E7D-2990-1EB9-CF9F-E2122DC828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408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75122CE-B94C-8A64-FF6C-150A96F6C2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50489DB-03D0-C4E9-E73F-3B1F019D03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6618BCE-1735-AB63-CF78-25889CF8E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94831A48-3A91-0FB2-9FE4-4190F357C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E26A22E-2B54-7061-67B3-1E7BB1276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040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52E5B2-6634-286C-07A8-921DB2D864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7015DDC-4E8A-9EAE-2884-86391B1982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CC021322-5682-3EE3-A222-F3A0133FD3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A8B9C04-18D6-BDD4-A1A4-1D89CEF77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6A07F89-C61A-7513-A245-4A6866BCBE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BB902511-8BB6-1110-DE8B-A09272ECC1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1995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EB4BA0-0149-FD0F-195A-D037FE588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25EA96C-BEB2-8CE1-8313-F5D27546D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449186E6-E814-529F-81C2-2C971F4898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DAD35B6F-482C-E76C-272D-049C105A47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D7361B3-E1DF-7B05-EBEB-218E5D30B3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5A0E5319-EEC4-A1AC-93F1-DB6C98D48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4729FE5B-2E26-2640-4694-0D1A1536F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B02D39CC-287C-E8CB-CAB6-8C5FA58C7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603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8F45525-4AA6-12CE-A68E-F88D0DFEF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5085340-6916-6484-8A4A-A137929AF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293D62FC-DAE8-8C78-1BF8-8F0C986BB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20DB2B53-80DF-C012-1473-DCAD6B282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987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1A531CA0-5490-4A8F-280C-BEA465289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476FB396-1D69-2F4D-88E7-A0C270B63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027097EB-1FFD-2DF7-4102-06831E809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023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70148BB-2F9C-1FB0-0419-C0CB8C775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688623F1-4DCA-0008-15CC-16392C410A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06744FF9-1311-E630-0EFB-6C98ADB779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4C88386-278F-9103-EBCD-F0B03463C0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9FAE5FE-FCB0-175B-B427-A079FCA00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89FC279B-6677-64EF-1143-80E74A4B8F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739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D1964B-EED4-BD84-99C5-4B13878EB9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6173AB5-CC2D-413F-305B-C095543B72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CAD43BD4-D8F6-6319-8946-E2091F0D14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67AD9FC-36B7-69D1-D73C-F4197605A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DF1620C-2F32-1295-DCA7-B5334F40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9F7120B-CCBD-1936-1F15-1A1B796AF4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514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A04F51A-1A2F-0345-9CC4-9F56336851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4B38B626-2595-E052-AFC1-EE381ED196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F6BFFF9-6F7D-9C62-79C5-69F0136B4E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47A1C0C-5E7A-A3D8-A220-C6868F4F17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D842205-37BB-78FD-0D46-B9291C0AE9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4246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D81D8D6-7473-59F8-8E61-E667554569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キャ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8AAA6EE-ECDD-BCFB-3851-D56971BCD469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kya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420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6BFF735-E81E-3499-0AE1-E25599FEB3D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7C55D0B-8A99-2EDC-3EFB-CF5958AFD7E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ジャ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EBBC5C56-722E-4405-DBC0-959691EE8309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ja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41257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EFB0DBE-65B4-73E7-695B-4B627BF92C7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A85C437-248C-8EF2-BEF0-28BFB82A537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ジュ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D822A6A0-C93C-412F-C254-7FD29865E15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ju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499632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338D8BE-C8A1-07E3-BBA7-6141B88E725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FC2CDF6B-2E4C-1CA2-1684-38F4ED63281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ジョ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86C0A4E9-9063-557B-1758-7BD755F1B2FD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jo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8069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33DB8AA-FDB4-ED8A-1D29-68B25BC85E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C6DF6C2-B954-B6ED-FCCC-650FC356CF6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チャ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F70684B-93AF-CA18-56CA-314592A88860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cha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915275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036B5F5-7B92-553A-C448-525B0087A92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CE20136C-4728-F81A-395D-73791731CA6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チュ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2C675773-ABA2-572E-6602-70082A50CE9D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chu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564574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0EF9E3B-100A-F555-C458-76646E8AFE3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BFB2DB3-1A65-FAAE-6556-92714EEB52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チョ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29CE0921-3589-8951-07A6-6A28608D6022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cho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65660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27CB330-DFA6-4D78-8B11-5783B15D29E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05F8E74-9CD3-5AF1-28BD-396B5F874FA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ニャ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519F3E2D-0458-86EE-FA8B-520FAF68A05B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nya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41118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AE3AE1C-238F-98AB-E660-4A8AF68259E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188EEC8-AC54-54A4-0E44-3F6BF6C3C1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ニュ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66A660A-7D91-2D59-8C6B-689C8966AC74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nyu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55999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2A2BFA6-2F21-76BC-BA0C-DCE4BBD0513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BF377D6-BACD-4912-5F0A-65BE96C02BA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ニョ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B2455255-3738-19AB-4E9F-BA7DBFE466EB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nyo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09419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FEF4621-A393-15DC-0E41-6E4774565A6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422BD0D-7EB3-615D-183A-14AEE042ED5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ヒャ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D6C9B2E-9F3B-489A-D74F-574962A98550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hya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501204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1FC7563-C57A-5969-5567-436140B5FCC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EDF6DEE-9D61-34D5-FFFA-CB001AF0DF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キュ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6BAEB45-4D9D-2403-1CC9-ADEBCDE0BA44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kyu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82868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7290BC3-9376-A18C-10DC-9B40462E560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13FEF29-224E-2E70-5228-42FC4E3A86F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ヒュ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3673CF9F-8F07-AAEF-F6ED-74C06539CDD3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hyu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746095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FF57F96-0024-F52C-4C74-73E5AD85B13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5A8D9DE-6546-5178-1ED6-F56DB6A97A9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ヒョ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98092056-0DEB-D01E-F316-4AE02040847E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hyo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76518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F6A7354-0BE1-2C97-FBC0-70D03BEF5D3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C71E5AD-3948-DFDE-20FB-6D811ECDE23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ビャ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8B0F8677-32AF-CB37-00C7-4CDCE1A9FF8E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bya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46812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B55C540-C399-8C4F-1F35-6555ABFF11D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1C3D2B7-47E0-36FE-CD98-C52570A5D5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ビュ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31885920-698A-3405-6815-2F63369E642F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byu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60937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1A84CBE-5D8C-532B-9E7D-B6197C87ECC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21C02B4-83EE-5919-02EA-DE0C3284ADB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ビョ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0110DE4-F969-3229-529F-444D82E0B625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byo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137649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D3A4AB3-A6F5-4D5A-EB04-C485A4368DF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A083573-77AE-CE12-0057-CECDEE9D1A8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ピャ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6E883396-36AB-BB52-4E8D-13E6EFDAC413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pya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09200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60C465B-F8C3-39F8-FBFE-44005F6ED5C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8CE1D38-2840-E9A9-65CB-0DBD1439801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ピュ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4FA9854D-8498-0EAD-BF45-9A6538534D02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pyu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93898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A5F0682-0AA0-32EB-36CA-BD75CF6BD73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998C196-C19A-A71F-AA50-67920526232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ピョ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61D18F22-71CD-30BB-2D31-ACA8C1A935FC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pyo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489036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F01728F-2E1E-FDAD-4291-B0B0DB9984C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870A1E1-C2F8-FA59-B7FE-16DD16CFA1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ミャ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E4BD0451-C780-727F-A935-C21EFB623D1A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mya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61015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7EEE5A7-3DFB-6877-CE10-0EA988F802C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C50D9644-425A-3FB7-B1CE-02EC974162D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ミュ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5FF97097-69BA-61B5-E88D-9855A87AC564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myu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566854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26FD3A2-ED18-A511-F165-C726061B33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EB073A2-DE6E-2F57-F3EE-AD4E4ED8C6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キョ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A9CC42B-0D45-BE4C-B9DA-A5C7923282E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kyo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5977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0F4E0FA-3E9F-94AF-3EE1-50C689063E7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0B928B7-5AF9-FEAE-6A21-4DB71642D94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ミョ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4799435D-612C-4C3A-5FA4-BCE68D4B4EF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myo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9044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05A48A0-08BA-88B7-9C58-7F3346E9492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698D7577-85EF-A6AD-6340-E274F7BFD7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リャ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C0D5C841-9A22-6779-2220-50F65650A71F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rya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19063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B72386A-5C6A-9E7A-2BDB-F19BF49FB67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7B3BB87-2EB2-7B01-CBE1-2ABEA2A6BD4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リュ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B348D766-6252-3C34-636C-4AA90259FEE2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ryu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43538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FA513D2-B715-52D7-B067-70284916629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CA77189-1A12-EEA5-1487-33B8CF9075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リョ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034A418E-88FE-2038-38DA-11369DF3C6B3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ryo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420823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FA789B7-E4EB-53EC-A16D-3533C77ACE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B71ED69-9A41-2F1D-47B3-293C6B2B89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ギャ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3D891BFE-9E6A-0434-3E7C-39C6072859F5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gya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36056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64B67A9-0DBD-2A59-3068-82C251152DE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ECCD5F1-B3D9-61F9-5CBE-92F2409CED1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ギュ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87434BEC-7EF8-D233-4546-B43195E1484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gyu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45243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88ACC0D-7A0F-0BEE-BCCA-6B01C8B9CD8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3E9F4504-B192-241F-3647-C2F7235FA11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ギョ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27175D90-D42E-B721-1A01-28298218173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gyo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34729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28F1DC1-EAC2-BFC3-BCFD-55227FF17E1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DE91397-E943-C5E0-7275-A13DC115839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シャ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0AF53BB-2420-F90A-16F5-B6BC267C8414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sha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34485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F19DD44-D1DB-7756-E612-63547D644E2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F2EB93CA-9D95-8808-7FB7-7315BCE4712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シュ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0E2A54F4-C047-DFBB-6AAF-00B6F9372DD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shu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17590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1A13C44-8151-0784-C430-6C968A3AE44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A480DCC-A8B2-77BC-FE5D-5FFFA797A40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ショ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4213317F-C17C-1CD3-4FB4-9538B6D3347F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sho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45580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66</Words>
  <Application>Microsoft Office PowerPoint</Application>
  <PresentationFormat>Widescreen</PresentationFormat>
  <Paragraphs>66</Paragraphs>
  <Slides>33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33</vt:i4>
      </vt:variant>
    </vt:vector>
  </HeadingPairs>
  <TitlesOfParts>
    <vt:vector size="38" baseType="lpstr">
      <vt:lpstr>UD Digi Kyokasho N-B</vt:lpstr>
      <vt:lpstr>游ゴシック</vt:lpstr>
      <vt:lpstr>游ゴシック Light</vt:lpstr>
      <vt:lpstr>Arial</vt:lpstr>
      <vt:lpstr>Tema di Office</vt:lpstr>
      <vt:lpstr>キャ</vt:lpstr>
      <vt:lpstr>キュ</vt:lpstr>
      <vt:lpstr>キョ</vt:lpstr>
      <vt:lpstr>ギャ</vt:lpstr>
      <vt:lpstr>ギュ</vt:lpstr>
      <vt:lpstr>ギョ</vt:lpstr>
      <vt:lpstr>シャ</vt:lpstr>
      <vt:lpstr>シュ</vt:lpstr>
      <vt:lpstr>ショ</vt:lpstr>
      <vt:lpstr>ジャ</vt:lpstr>
      <vt:lpstr>ジュ</vt:lpstr>
      <vt:lpstr>ジョ</vt:lpstr>
      <vt:lpstr>チャ</vt:lpstr>
      <vt:lpstr>チュ</vt:lpstr>
      <vt:lpstr>チョ</vt:lpstr>
      <vt:lpstr>ニャ</vt:lpstr>
      <vt:lpstr>ニュ</vt:lpstr>
      <vt:lpstr>ニョ</vt:lpstr>
      <vt:lpstr>ヒャ</vt:lpstr>
      <vt:lpstr>ヒュ</vt:lpstr>
      <vt:lpstr>ヒョ</vt:lpstr>
      <vt:lpstr>ビャ</vt:lpstr>
      <vt:lpstr>ビュ</vt:lpstr>
      <vt:lpstr>ビョ</vt:lpstr>
      <vt:lpstr>ピャ</vt:lpstr>
      <vt:lpstr>ピュ</vt:lpstr>
      <vt:lpstr>ピョ</vt:lpstr>
      <vt:lpstr>ミャ</vt:lpstr>
      <vt:lpstr>ミュ</vt:lpstr>
      <vt:lpstr>ミョ</vt:lpstr>
      <vt:lpstr>リャ</vt:lpstr>
      <vt:lpstr>リュ</vt:lpstr>
      <vt:lpstr>リョ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Gentjan Pica</dc:creator>
  <cp:lastModifiedBy>Gentjan Pica</cp:lastModifiedBy>
  <cp:revision>14</cp:revision>
  <dcterms:created xsi:type="dcterms:W3CDTF">2025-03-12T09:25:08Z</dcterms:created>
  <dcterms:modified xsi:type="dcterms:W3CDTF">2025-09-10T12:12:33Z</dcterms:modified>
</cp:coreProperties>
</file>

<file path=docProps/thumbnail.jpeg>
</file>