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マ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ミ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ム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メ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モ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マ</vt:lpstr>
      <vt:lpstr>ミ</vt:lpstr>
      <vt:lpstr>ム</vt:lpstr>
      <vt:lpstr>メ</vt:lpstr>
      <vt:lpstr>モ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12</cp:revision>
  <dcterms:created xsi:type="dcterms:W3CDTF">2025-03-12T09:25:08Z</dcterms:created>
  <dcterms:modified xsi:type="dcterms:W3CDTF">2025-09-10T12:07:38Z</dcterms:modified>
</cp:coreProperties>
</file>