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custShowLst>
    <p:custShow name="ランダム１" id="0">
      <p:sldLst>
        <p:sld r:id="rId3"/>
        <p:sld r:id="rId2"/>
        <p:sld r:id="rId11"/>
        <p:sld r:id="rId4"/>
        <p:sld r:id="rId8"/>
        <p:sld r:id="rId7"/>
        <p:sld r:id="rId5"/>
        <p:sld r:id="rId9"/>
        <p:sld r:id="rId6"/>
        <p:sld r:id="rId10"/>
      </p:sldLst>
    </p:custShow>
    <p:custShow name="ランダム２" id="1">
      <p:sldLst>
        <p:sld r:id="rId8"/>
        <p:sld r:id="rId6"/>
        <p:sld r:id="rId7"/>
        <p:sld r:id="rId4"/>
        <p:sld r:id="rId11"/>
        <p:sld r:id="rId5"/>
        <p:sld r:id="rId3"/>
        <p:sld r:id="rId2"/>
        <p:sld r:id="rId9"/>
        <p:sld r:id="rId10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サ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ゾ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zo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シ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shi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ス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セ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se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ソ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so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ザ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za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ジ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ズ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zu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ゼ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ze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7" baseType="lpstr">
      <vt:lpstr>UD Digi Kyokasho N-B</vt:lpstr>
      <vt:lpstr>游ゴシック</vt:lpstr>
      <vt:lpstr>游ゴシック Light</vt:lpstr>
      <vt:lpstr>Arial</vt:lpstr>
      <vt:lpstr>Tema di Office</vt:lpstr>
      <vt:lpstr>サ</vt:lpstr>
      <vt:lpstr>シ</vt:lpstr>
      <vt:lpstr>ス</vt:lpstr>
      <vt:lpstr>セ</vt:lpstr>
      <vt:lpstr>ソ</vt:lpstr>
      <vt:lpstr> ザ</vt:lpstr>
      <vt:lpstr>ジ</vt:lpstr>
      <vt:lpstr>ズ</vt:lpstr>
      <vt:lpstr>ゼ</vt:lpstr>
      <vt:lpstr>ゾ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9</cp:revision>
  <dcterms:created xsi:type="dcterms:W3CDTF">2025-03-12T09:25:08Z</dcterms:created>
  <dcterms:modified xsi:type="dcterms:W3CDTF">2025-09-10T12:03:35Z</dcterms:modified>
</cp:coreProperties>
</file>